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72" r:id="rId4"/>
    <p:sldId id="258" r:id="rId5"/>
    <p:sldId id="284" r:id="rId6"/>
    <p:sldId id="276" r:id="rId7"/>
    <p:sldId id="277" r:id="rId8"/>
    <p:sldId id="279" r:id="rId9"/>
    <p:sldId id="280" r:id="rId10"/>
    <p:sldId id="282" r:id="rId11"/>
    <p:sldId id="281" r:id="rId1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344"/>
    <p:restoredTop sz="94580"/>
  </p:normalViewPr>
  <p:slideViewPr>
    <p:cSldViewPr>
      <p:cViewPr varScale="1">
        <p:scale>
          <a:sx n="84" d="100"/>
          <a:sy n="84" d="100"/>
        </p:scale>
        <p:origin x="-1566" y="-78"/>
      </p:cViewPr>
      <p:guideLst>
        <p:guide orient="horz" pos="2131"/>
        <p:guide pos="284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endParaRPr lang="zh-CN" altLang="en-US"/>
          </a:p>
        </p:txBody>
      </p:sp>
      <p:sp>
        <p:nvSpPr>
          <p:cNvPr id="3" name="副标题 2"/>
          <p:cNvSpPr>
            <a:spLocks noGrp="1"/>
          </p:cNvSpPr>
          <p:nvPr>
            <p:ph type="subTitle" idx="1"/>
          </p:nvPr>
        </p:nvSpPr>
        <p:spPr/>
        <p:txBody>
          <a:bodyPr/>
          <a:lstStyle/>
          <a:p>
            <a:endParaRPr lang="zh-CN" altLang="en-US"/>
          </a:p>
        </p:txBody>
      </p:sp>
      <p:pic>
        <p:nvPicPr>
          <p:cNvPr id="5" name="图片 4" descr="背景2.jpg"/>
          <p:cNvPicPr>
            <a:picLocks noChangeAspect="1"/>
          </p:cNvPicPr>
          <p:nvPr/>
        </p:nvPicPr>
        <p:blipFill>
          <a:blip r:embed="rId1" cstate="print"/>
          <a:stretch>
            <a:fillRect/>
          </a:stretch>
        </p:blipFill>
        <p:spPr>
          <a:xfrm>
            <a:off x="0" y="0"/>
            <a:ext cx="9144000" cy="6858000"/>
          </a:xfrm>
          <a:prstGeom prst="rect">
            <a:avLst/>
          </a:prstGeom>
        </p:spPr>
      </p:pic>
      <p:sp>
        <p:nvSpPr>
          <p:cNvPr id="6" name="矩形 5"/>
          <p:cNvSpPr/>
          <p:nvPr/>
        </p:nvSpPr>
        <p:spPr>
          <a:xfrm>
            <a:off x="0" y="260648"/>
            <a:ext cx="4357686" cy="645160"/>
          </a:xfrm>
          <a:prstGeom prst="rect">
            <a:avLst/>
          </a:prstGeom>
        </p:spPr>
        <p:txBody>
          <a:bodyPr wrap="square">
            <a:spAutoFit/>
          </a:bodyPr>
          <a:lstStyle/>
          <a:p>
            <a:pPr lvl="0" fontAlgn="base">
              <a:lnSpc>
                <a:spcPct val="200000"/>
              </a:lnSpc>
              <a:spcBef>
                <a:spcPct val="0"/>
              </a:spcBef>
              <a:spcAft>
                <a:spcPct val="0"/>
              </a:spcAft>
            </a:pPr>
            <a:r>
              <a:rPr b="1" dirty="0" smtClean="0">
                <a:solidFill>
                  <a:schemeClr val="accent1">
                    <a:lumMod val="75000"/>
                  </a:schemeClr>
                </a:solidFill>
                <a:latin typeface="微软雅黑" panose="020B0503020204020204" pitchFamily="34" charset="-122"/>
                <a:ea typeface="微软雅黑" panose="020B0503020204020204" pitchFamily="34" charset="-122"/>
                <a:cs typeface="Calibri" panose="020F0502020204030204" pitchFamily="34" charset="0"/>
              </a:rPr>
              <a:t>2021年度</a:t>
            </a:r>
            <a:r>
              <a:rPr lang="zh-CN" b="1" dirty="0" smtClean="0">
                <a:solidFill>
                  <a:schemeClr val="accent1">
                    <a:lumMod val="75000"/>
                  </a:schemeClr>
                </a:solidFill>
                <a:latin typeface="微软雅黑" panose="020B0503020204020204" pitchFamily="34" charset="-122"/>
                <a:ea typeface="微软雅黑" panose="020B0503020204020204" pitchFamily="34" charset="-122"/>
                <a:cs typeface="Calibri" panose="020F0502020204030204" pitchFamily="34" charset="0"/>
              </a:rPr>
              <a:t>市级学术活动</a:t>
            </a:r>
            <a:r>
              <a:rPr b="1" dirty="0" smtClean="0">
                <a:solidFill>
                  <a:schemeClr val="accent1">
                    <a:lumMod val="75000"/>
                  </a:schemeClr>
                </a:solidFill>
                <a:latin typeface="微软雅黑" panose="020B0503020204020204" pitchFamily="34" charset="-122"/>
                <a:ea typeface="微软雅黑" panose="020B0503020204020204" pitchFamily="34" charset="-122"/>
                <a:cs typeface="Calibri" panose="020F0502020204030204" pitchFamily="34" charset="0"/>
              </a:rPr>
              <a:t>资助项目</a:t>
            </a:r>
            <a:endParaRPr b="1" dirty="0" smtClean="0">
              <a:solidFill>
                <a:schemeClr val="accent1">
                  <a:lumMod val="75000"/>
                </a:schemeClr>
              </a:solidFill>
              <a:latin typeface="微软雅黑" panose="020B0503020204020204" pitchFamily="34" charset="-122"/>
              <a:ea typeface="微软雅黑" panose="020B0503020204020204" pitchFamily="34" charset="-122"/>
              <a:cs typeface="Calibri" panose="020F0502020204030204" pitchFamily="34" charset="0"/>
            </a:endParaRPr>
          </a:p>
        </p:txBody>
      </p:sp>
      <p:sp>
        <p:nvSpPr>
          <p:cNvPr id="11" name="矩形 10"/>
          <p:cNvSpPr/>
          <p:nvPr/>
        </p:nvSpPr>
        <p:spPr>
          <a:xfrm>
            <a:off x="2446666" y="4293096"/>
            <a:ext cx="2092960" cy="1065530"/>
          </a:xfrm>
          <a:prstGeom prst="rect">
            <a:avLst/>
          </a:prstGeom>
          <a:noFill/>
        </p:spPr>
        <p:txBody>
          <a:bodyPr wrap="none" lIns="91440" tIns="45720" rIns="91440" bIns="45720">
            <a:spAutoFit/>
          </a:bodyPr>
          <a:lstStyle/>
          <a:p>
            <a:pPr algn="ctr">
              <a:lnSpc>
                <a:spcPts val="3800"/>
              </a:lnSpc>
            </a:pPr>
            <a:r>
              <a:rPr lang="zh-CN" altLang="en-US" sz="2800" kern="0" spc="100" dirty="0" smtClean="0">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实施</a:t>
            </a:r>
            <a:r>
              <a:rPr lang="zh-CN" altLang="en-US" sz="2800" kern="0" spc="100" dirty="0" smtClean="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单位：</a:t>
            </a:r>
            <a:endParaRPr lang="en-US" altLang="zh-CN" sz="2800" kern="0" spc="100" dirty="0" smtClean="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a:p>
            <a:pPr>
              <a:lnSpc>
                <a:spcPts val="3800"/>
              </a:lnSpc>
            </a:pPr>
            <a:r>
              <a:rPr lang="zh-CN" altLang="en-US" sz="2800" kern="0" spc="100" dirty="0" smtClean="0">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 </a:t>
            </a:r>
            <a:endParaRPr lang="en-US" altLang="zh-CN" sz="2800" kern="0" spc="100" dirty="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p:txBody>
      </p:sp>
      <p:sp>
        <p:nvSpPr>
          <p:cNvPr id="4" name="矩形 3"/>
          <p:cNvSpPr/>
          <p:nvPr/>
        </p:nvSpPr>
        <p:spPr>
          <a:xfrm>
            <a:off x="346709" y="1928426"/>
            <a:ext cx="4711546" cy="923330"/>
          </a:xfrm>
          <a:prstGeom prst="rect">
            <a:avLst/>
          </a:prstGeom>
          <a:noFill/>
        </p:spPr>
        <p:txBody>
          <a:bodyPr wrap="none" lIns="91440" tIns="45720" rIns="91440" bIns="45720">
            <a:spAutoFit/>
          </a:bodyPr>
          <a:lstStyle/>
          <a:p>
            <a:pPr algn="ctr"/>
            <a:r>
              <a:rPr lang="zh-CN" altLang="en-US"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黑体" panose="02010609060101010101" pitchFamily="49" charset="-122"/>
                <a:ea typeface="黑体" panose="02010609060101010101" pitchFamily="49" charset="-122"/>
              </a:rPr>
              <a:t>   项目名称：</a:t>
            </a:r>
            <a:endParaRPr lang="zh-CN" alt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endParaRPr lang="zh-CN" altLang="en-US"/>
          </a:p>
        </p:txBody>
      </p:sp>
      <p:sp>
        <p:nvSpPr>
          <p:cNvPr id="3" name="副标题 2"/>
          <p:cNvSpPr>
            <a:spLocks noGrp="1"/>
          </p:cNvSpPr>
          <p:nvPr>
            <p:ph type="subTitle" idx="1"/>
          </p:nvPr>
        </p:nvSpPr>
        <p:spPr/>
        <p:txBody>
          <a:bodyPr/>
          <a:lstStyle/>
          <a:p>
            <a:endParaRPr lang="zh-CN" altLang="en-US"/>
          </a:p>
        </p:txBody>
      </p:sp>
      <p:pic>
        <p:nvPicPr>
          <p:cNvPr id="5" name="图片 4" descr="背景2.jpg"/>
          <p:cNvPicPr>
            <a:picLocks noChangeAspect="1"/>
          </p:cNvPicPr>
          <p:nvPr/>
        </p:nvPicPr>
        <p:blipFill>
          <a:blip r:embed="rId1" cstate="print"/>
          <a:stretch>
            <a:fillRect/>
          </a:stretch>
        </p:blipFill>
        <p:spPr>
          <a:xfrm>
            <a:off x="0" y="0"/>
            <a:ext cx="9144000" cy="6858000"/>
          </a:xfrm>
          <a:prstGeom prst="rect">
            <a:avLst/>
          </a:prstGeom>
        </p:spPr>
      </p:pic>
      <p:sp>
        <p:nvSpPr>
          <p:cNvPr id="6" name="矩形 5"/>
          <p:cNvSpPr/>
          <p:nvPr/>
        </p:nvSpPr>
        <p:spPr>
          <a:xfrm>
            <a:off x="0" y="1"/>
            <a:ext cx="1835696" cy="799258"/>
          </a:xfrm>
          <a:prstGeom prst="rect">
            <a:avLst/>
          </a:prstGeom>
        </p:spPr>
        <p:txBody>
          <a:bodyPr wrap="square">
            <a:spAutoFit/>
          </a:bodyPr>
          <a:lstStyle/>
          <a:p>
            <a:pPr lvl="0" fontAlgn="base">
              <a:lnSpc>
                <a:spcPct val="200000"/>
              </a:lnSpc>
              <a:spcBef>
                <a:spcPct val="0"/>
              </a:spcBef>
              <a:spcAft>
                <a:spcPct val="0"/>
              </a:spcAft>
            </a:pPr>
            <a:r>
              <a:rPr lang="zh-CN" altLang="en-US" sz="2800" b="1" dirty="0">
                <a:solidFill>
                  <a:schemeClr val="tx2">
                    <a:lumMod val="60000"/>
                    <a:lumOff val="40000"/>
                  </a:schemeClr>
                </a:solidFill>
                <a:latin typeface="叶根友毛笔行书2.0版" pitchFamily="2" charset="-122"/>
                <a:ea typeface="叶根友毛笔行书2.0版" pitchFamily="2" charset="-122"/>
                <a:cs typeface="宋体" panose="02010600030101010101" pitchFamily="2" charset="-122"/>
              </a:rPr>
              <a:t> </a:t>
            </a:r>
            <a:r>
              <a:rPr lang="zh-CN" altLang="en-US" sz="2800" b="1" dirty="0" smtClean="0">
                <a:solidFill>
                  <a:schemeClr val="tx2">
                    <a:lumMod val="60000"/>
                    <a:lumOff val="40000"/>
                  </a:schemeClr>
                </a:solidFill>
                <a:latin typeface="叶根友毛笔行书2.0版" pitchFamily="2" charset="-122"/>
                <a:ea typeface="叶根友毛笔行书2.0版" pitchFamily="2" charset="-122"/>
                <a:cs typeface="宋体" panose="02010600030101010101" pitchFamily="2" charset="-122"/>
              </a:rPr>
              <a:t>项目自评</a:t>
            </a:r>
            <a:endParaRPr lang="zh-CN" altLang="en-US" sz="2800" b="1" dirty="0">
              <a:solidFill>
                <a:schemeClr val="tx2">
                  <a:lumMod val="60000"/>
                  <a:lumOff val="40000"/>
                </a:schemeClr>
              </a:solidFill>
              <a:latin typeface="叶根友毛笔行书2.0版" pitchFamily="2" charset="-122"/>
              <a:ea typeface="叶根友毛笔行书2.0版" pitchFamily="2" charset="-122"/>
              <a:cs typeface="宋体" panose="02010600030101010101" pitchFamily="2" charset="-122"/>
            </a:endParaRPr>
          </a:p>
        </p:txBody>
      </p:sp>
      <p:cxnSp>
        <p:nvCxnSpPr>
          <p:cNvPr id="10" name="直接连接符 9"/>
          <p:cNvCxnSpPr/>
          <p:nvPr/>
        </p:nvCxnSpPr>
        <p:spPr>
          <a:xfrm>
            <a:off x="0" y="836712"/>
            <a:ext cx="4067944" cy="0"/>
          </a:xfrm>
          <a:prstGeom prst="line">
            <a:avLst/>
          </a:prstGeom>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1214414" y="2143116"/>
            <a:ext cx="7143800" cy="1814830"/>
          </a:xfrm>
          <a:prstGeom prst="rect">
            <a:avLst/>
          </a:prstGeom>
        </p:spPr>
        <p:style>
          <a:lnRef idx="2">
            <a:schemeClr val="accent1"/>
          </a:lnRef>
          <a:fillRef idx="1">
            <a:schemeClr val="lt1"/>
          </a:fillRef>
          <a:effectRef idx="0">
            <a:schemeClr val="accent1"/>
          </a:effectRef>
          <a:fontRef idx="minor">
            <a:schemeClr val="dk1"/>
          </a:fontRef>
        </p:style>
        <p:txBody>
          <a:bodyPr vert="horz" wrap="square" rtlCol="0">
            <a:spAutoFit/>
          </a:bodyPr>
          <a:lstStyle/>
          <a:p>
            <a:r>
              <a:rPr lang="zh-CN" altLang="en-US" sz="2800" dirty="0" smtClean="0">
                <a:ln>
                  <a:solidFill>
                    <a:schemeClr val="tx2">
                      <a:lumMod val="60000"/>
                      <a:lumOff val="40000"/>
                    </a:schemeClr>
                  </a:solidFill>
                </a:ln>
                <a:latin typeface="方正仿宋_GBK" panose="03000509000000000000" pitchFamily="65" charset="-122"/>
                <a:ea typeface="方正仿宋_GBK" panose="03000509000000000000" pitchFamily="65" charset="-122"/>
              </a:rPr>
              <a:t>提示</a:t>
            </a:r>
            <a:endParaRPr lang="en-US" altLang="zh-CN" sz="2800" dirty="0" smtClean="0">
              <a:ln>
                <a:solidFill>
                  <a:schemeClr val="tx2">
                    <a:lumMod val="60000"/>
                    <a:lumOff val="40000"/>
                  </a:schemeClr>
                </a:solidFill>
              </a:ln>
              <a:latin typeface="方正仿宋_GBK" panose="03000509000000000000" pitchFamily="65" charset="-122"/>
              <a:ea typeface="方正仿宋_GBK" panose="03000509000000000000" pitchFamily="65" charset="-122"/>
            </a:endParaRPr>
          </a:p>
          <a:p>
            <a:r>
              <a:rPr lang="zh-CN" altLang="en-US" sz="2800" dirty="0" smtClean="0">
                <a:ln>
                  <a:solidFill>
                    <a:schemeClr val="tx2">
                      <a:lumMod val="60000"/>
                      <a:lumOff val="40000"/>
                    </a:schemeClr>
                  </a:solidFill>
                </a:ln>
                <a:latin typeface="方正仿宋_GBK" panose="03000509000000000000" pitchFamily="65" charset="-122"/>
                <a:ea typeface="方正仿宋_GBK" panose="03000509000000000000" pitchFamily="65" charset="-122"/>
              </a:rPr>
              <a:t>    围绕学术活动实施情况和经费使用情况，总结在实施中碰到的问题和不足，提出改进方向，评价项目的创新和特色。（</a:t>
            </a:r>
            <a:r>
              <a:rPr lang="en-US" altLang="zh-CN" sz="2800" dirty="0" smtClean="0">
                <a:ln>
                  <a:solidFill>
                    <a:schemeClr val="tx2">
                      <a:lumMod val="60000"/>
                      <a:lumOff val="40000"/>
                    </a:schemeClr>
                  </a:solidFill>
                </a:ln>
                <a:latin typeface="方正仿宋_GBK" panose="03000509000000000000" pitchFamily="65" charset="-122"/>
                <a:ea typeface="方正仿宋_GBK" panose="03000509000000000000" pitchFamily="65" charset="-122"/>
              </a:rPr>
              <a:t>300</a:t>
            </a:r>
            <a:r>
              <a:rPr lang="zh-CN" altLang="en-US" sz="2800" dirty="0" smtClean="0">
                <a:ln>
                  <a:solidFill>
                    <a:schemeClr val="tx2">
                      <a:lumMod val="60000"/>
                      <a:lumOff val="40000"/>
                    </a:schemeClr>
                  </a:solidFill>
                </a:ln>
                <a:latin typeface="方正仿宋_GBK" panose="03000509000000000000" pitchFamily="65" charset="-122"/>
                <a:ea typeface="方正仿宋_GBK" panose="03000509000000000000" pitchFamily="65" charset="-122"/>
              </a:rPr>
              <a:t>字左右）</a:t>
            </a:r>
            <a:endParaRPr lang="zh-CN" altLang="en-US" sz="2800" dirty="0">
              <a:ln>
                <a:solidFill>
                  <a:schemeClr val="tx2">
                    <a:lumMod val="60000"/>
                    <a:lumOff val="40000"/>
                  </a:schemeClr>
                </a:solidFill>
              </a:ln>
              <a:latin typeface="方正仿宋_GBK" panose="03000509000000000000" pitchFamily="65" charset="-122"/>
              <a:ea typeface="方正仿宋_GBK" panose="03000509000000000000" pitchFamily="65"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endParaRPr lang="zh-CN" altLang="en-US"/>
          </a:p>
        </p:txBody>
      </p:sp>
      <p:sp>
        <p:nvSpPr>
          <p:cNvPr id="3" name="副标题 2"/>
          <p:cNvSpPr>
            <a:spLocks noGrp="1"/>
          </p:cNvSpPr>
          <p:nvPr>
            <p:ph type="subTitle" idx="1"/>
          </p:nvPr>
        </p:nvSpPr>
        <p:spPr/>
        <p:txBody>
          <a:bodyPr/>
          <a:lstStyle/>
          <a:p>
            <a:endParaRPr lang="zh-CN" altLang="en-US"/>
          </a:p>
        </p:txBody>
      </p:sp>
      <p:pic>
        <p:nvPicPr>
          <p:cNvPr id="5" name="图片 4" descr="背景2.jpg"/>
          <p:cNvPicPr>
            <a:picLocks noChangeAspect="1"/>
          </p:cNvPicPr>
          <p:nvPr/>
        </p:nvPicPr>
        <p:blipFill>
          <a:blip r:embed="rId1" cstate="print"/>
          <a:stretch>
            <a:fillRect/>
          </a:stretch>
        </p:blipFill>
        <p:spPr>
          <a:xfrm>
            <a:off x="0" y="0"/>
            <a:ext cx="9144000" cy="6858000"/>
          </a:xfrm>
          <a:prstGeom prst="rect">
            <a:avLst/>
          </a:prstGeom>
          <a:ln>
            <a:solidFill>
              <a:schemeClr val="tx2">
                <a:lumMod val="75000"/>
              </a:schemeClr>
            </a:solidFill>
          </a:ln>
        </p:spPr>
      </p:pic>
      <p:grpSp>
        <p:nvGrpSpPr>
          <p:cNvPr id="8" name="组合 34"/>
          <p:cNvGrpSpPr/>
          <p:nvPr/>
        </p:nvGrpSpPr>
        <p:grpSpPr bwMode="auto">
          <a:xfrm>
            <a:off x="1187624" y="2348880"/>
            <a:ext cx="1428592" cy="1384530"/>
            <a:chOff x="1109909" y="3008764"/>
            <a:chExt cx="1428434" cy="1038063"/>
          </a:xfrm>
        </p:grpSpPr>
        <p:sp>
          <p:nvSpPr>
            <p:cNvPr id="10" name="_1"/>
            <p:cNvSpPr txBox="1"/>
            <p:nvPr/>
          </p:nvSpPr>
          <p:spPr bwMode="auto">
            <a:xfrm>
              <a:off x="1109909" y="3700691"/>
              <a:ext cx="1428434" cy="346136"/>
            </a:xfrm>
            <a:prstGeom prst="rect">
              <a:avLst/>
            </a:prstGeom>
          </p:spPr>
          <p:style>
            <a:lnRef idx="2">
              <a:schemeClr val="accent1"/>
            </a:lnRef>
            <a:fillRef idx="1">
              <a:schemeClr val="lt1"/>
            </a:fillRef>
            <a:effectRef idx="0">
              <a:schemeClr val="accent1"/>
            </a:effectRef>
            <a:fontRef idx="minor">
              <a:schemeClr val="dk1"/>
            </a:fontRef>
          </p:style>
          <p:txBody>
            <a:bodyPr wrap="none" lIns="91438" tIns="45719" rIns="91438" bIns="45719">
              <a:spAutoFit/>
            </a:bodyPr>
            <a:lstStyle/>
            <a:p>
              <a:pPr fontAlgn="auto">
                <a:spcBef>
                  <a:spcPts val="0"/>
                </a:spcBef>
                <a:spcAft>
                  <a:spcPts val="0"/>
                </a:spcAft>
                <a:defRPr/>
              </a:pPr>
              <a:r>
                <a:rPr lang="en-US" altLang="zh-CN" sz="2400" kern="0" dirty="0">
                  <a:ln w="38100">
                    <a:noFill/>
                  </a:ln>
                  <a:solidFill>
                    <a:schemeClr val="tx2">
                      <a:lumMod val="60000"/>
                      <a:lumOff val="40000"/>
                    </a:schemeClr>
                  </a:solidFill>
                  <a:latin typeface="Impact" panose="020B0806030902050204" pitchFamily="34" charset="0"/>
                  <a:ea typeface="微软雅黑" panose="020B0503020204020204" pitchFamily="34" charset="-122"/>
                </a:rPr>
                <a:t>CONTENTS</a:t>
              </a:r>
              <a:endParaRPr lang="zh-CN" altLang="en-US" sz="2400" kern="0" dirty="0">
                <a:ln w="38100">
                  <a:noFill/>
                </a:ln>
                <a:solidFill>
                  <a:schemeClr val="tx2">
                    <a:lumMod val="60000"/>
                    <a:lumOff val="40000"/>
                  </a:schemeClr>
                </a:solidFill>
                <a:latin typeface="Impact" panose="020B0806030902050204" pitchFamily="34" charset="0"/>
                <a:ea typeface="微软雅黑" panose="020B0503020204020204" pitchFamily="34" charset="-122"/>
              </a:endParaRPr>
            </a:p>
          </p:txBody>
        </p:sp>
        <p:sp>
          <p:nvSpPr>
            <p:cNvPr id="12" name="_1"/>
            <p:cNvSpPr txBox="1"/>
            <p:nvPr/>
          </p:nvSpPr>
          <p:spPr bwMode="auto">
            <a:xfrm>
              <a:off x="1165465" y="3008764"/>
              <a:ext cx="1287386" cy="530742"/>
            </a:xfrm>
            <a:prstGeom prst="rect">
              <a:avLst/>
            </a:prstGeom>
          </p:spPr>
          <p:style>
            <a:lnRef idx="2">
              <a:schemeClr val="accent1"/>
            </a:lnRef>
            <a:fillRef idx="1">
              <a:schemeClr val="lt1"/>
            </a:fillRef>
            <a:effectRef idx="0">
              <a:schemeClr val="accent1"/>
            </a:effectRef>
            <a:fontRef idx="minor">
              <a:schemeClr val="dk1"/>
            </a:fontRef>
          </p:style>
          <p:txBody>
            <a:bodyPr wrap="none" lIns="91438" tIns="45719" rIns="91438" bIns="45719">
              <a:spAutoFit/>
            </a:bodyPr>
            <a:lstStyle/>
            <a:p>
              <a:pPr fontAlgn="auto">
                <a:spcBef>
                  <a:spcPts val="0"/>
                </a:spcBef>
                <a:spcAft>
                  <a:spcPts val="0"/>
                </a:spcAft>
                <a:defRPr/>
              </a:pPr>
              <a:r>
                <a:rPr lang="zh-CN" altLang="en-US" sz="4000" kern="0" spc="300" dirty="0">
                  <a:ln w="38100">
                    <a:noFill/>
                  </a:ln>
                  <a:solidFill>
                    <a:schemeClr val="tx2">
                      <a:lumMod val="60000"/>
                      <a:lumOff val="40000"/>
                    </a:schemeClr>
                  </a:solidFill>
                  <a:latin typeface="李旭科书法" panose="02000603000000000000" pitchFamily="2" charset="-122"/>
                  <a:ea typeface="李旭科书法" panose="02000603000000000000" pitchFamily="2" charset="-122"/>
                </a:rPr>
                <a:t>目录</a:t>
              </a:r>
              <a:endParaRPr lang="zh-CN" altLang="en-US" sz="4000" kern="0" spc="300" dirty="0">
                <a:ln w="38100">
                  <a:noFill/>
                </a:ln>
                <a:solidFill>
                  <a:schemeClr val="tx2">
                    <a:lumMod val="60000"/>
                    <a:lumOff val="40000"/>
                  </a:schemeClr>
                </a:solidFill>
                <a:latin typeface="李旭科书法" panose="02000603000000000000" pitchFamily="2" charset="-122"/>
                <a:ea typeface="李旭科书法" panose="02000603000000000000" pitchFamily="2" charset="-122"/>
              </a:endParaRPr>
            </a:p>
          </p:txBody>
        </p:sp>
      </p:grpSp>
      <p:sp>
        <p:nvSpPr>
          <p:cNvPr id="13" name="Freeform 9"/>
          <p:cNvSpPr>
            <a:spLocks noEditPoints="1"/>
          </p:cNvSpPr>
          <p:nvPr/>
        </p:nvSpPr>
        <p:spPr bwMode="auto">
          <a:xfrm>
            <a:off x="3131840" y="836712"/>
            <a:ext cx="87313" cy="5039783"/>
          </a:xfrm>
          <a:custGeom>
            <a:avLst/>
            <a:gdLst>
              <a:gd name="T0" fmla="*/ 0 w 153"/>
              <a:gd name="T1" fmla="*/ 0 h 6522"/>
              <a:gd name="T2" fmla="*/ 46203 w 153"/>
              <a:gd name="T3" fmla="*/ 0 h 6522"/>
              <a:gd name="T4" fmla="*/ 46203 w 153"/>
              <a:gd name="T5" fmla="*/ 5040312 h 6522"/>
              <a:gd name="T6" fmla="*/ 0 w 153"/>
              <a:gd name="T7" fmla="*/ 5040312 h 6522"/>
              <a:gd name="T8" fmla="*/ 0 w 153"/>
              <a:gd name="T9" fmla="*/ 0 h 6522"/>
              <a:gd name="T10" fmla="*/ 99224 w 153"/>
              <a:gd name="T11" fmla="*/ 0 h 6522"/>
              <a:gd name="T12" fmla="*/ 115887 w 153"/>
              <a:gd name="T13" fmla="*/ 0 h 6522"/>
              <a:gd name="T14" fmla="*/ 115887 w 153"/>
              <a:gd name="T15" fmla="*/ 5040312 h 6522"/>
              <a:gd name="T16" fmla="*/ 99224 w 153"/>
              <a:gd name="T17" fmla="*/ 5040312 h 6522"/>
              <a:gd name="T18" fmla="*/ 99224 w 153"/>
              <a:gd name="T19" fmla="*/ 0 h 65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 h="6522">
                <a:moveTo>
                  <a:pt x="0" y="0"/>
                </a:moveTo>
                <a:lnTo>
                  <a:pt x="61" y="0"/>
                </a:lnTo>
                <a:lnTo>
                  <a:pt x="61" y="6522"/>
                </a:lnTo>
                <a:lnTo>
                  <a:pt x="0" y="6522"/>
                </a:lnTo>
                <a:lnTo>
                  <a:pt x="0" y="0"/>
                </a:lnTo>
                <a:close/>
                <a:moveTo>
                  <a:pt x="131" y="0"/>
                </a:moveTo>
                <a:lnTo>
                  <a:pt x="153" y="0"/>
                </a:lnTo>
                <a:lnTo>
                  <a:pt x="153" y="6522"/>
                </a:lnTo>
                <a:lnTo>
                  <a:pt x="131" y="6522"/>
                </a:lnTo>
                <a:lnTo>
                  <a:pt x="131" y="0"/>
                </a:lnTo>
                <a:close/>
              </a:path>
            </a:pathLst>
          </a:custGeom>
          <a:solidFill>
            <a:sysClr val="window" lastClr="FFFFFF">
              <a:lumMod val="50000"/>
            </a:sysClr>
          </a:solidFill>
          <a:ln>
            <a:noFill/>
          </a:ln>
        </p:spPr>
        <p:txBody>
          <a:bodyPr lIns="68571" tIns="34285" rIns="68571" bIns="34285"/>
          <a:lstStyle/>
          <a:p>
            <a:pPr defTabSz="914400" fontAlgn="auto">
              <a:spcBef>
                <a:spcPts val="0"/>
              </a:spcBef>
              <a:spcAft>
                <a:spcPts val="0"/>
              </a:spcAft>
              <a:defRPr/>
            </a:pPr>
            <a:endParaRPr lang="zh-CN" altLang="en-US" sz="1400" kern="0" dirty="0">
              <a:solidFill>
                <a:schemeClr val="tx2">
                  <a:lumMod val="60000"/>
                  <a:lumOff val="40000"/>
                </a:schemeClr>
              </a:solidFill>
              <a:latin typeface="Arial" panose="020B0604020202020204"/>
              <a:ea typeface="微软雅黑" panose="020B0503020204020204" pitchFamily="34" charset="-122"/>
              <a:cs typeface="+mn-ea"/>
              <a:sym typeface="+mn-lt"/>
            </a:endParaRPr>
          </a:p>
        </p:txBody>
      </p:sp>
      <p:grpSp>
        <p:nvGrpSpPr>
          <p:cNvPr id="14" name="组合 3"/>
          <p:cNvGrpSpPr/>
          <p:nvPr/>
        </p:nvGrpSpPr>
        <p:grpSpPr bwMode="auto">
          <a:xfrm>
            <a:off x="3923929" y="1813032"/>
            <a:ext cx="910778" cy="611717"/>
            <a:chOff x="2215144" y="983326"/>
            <a:chExt cx="1268426" cy="842298"/>
          </a:xfrm>
        </p:grpSpPr>
        <p:sp>
          <p:nvSpPr>
            <p:cNvPr id="15" name="平行四边形 14"/>
            <p:cNvSpPr/>
            <p:nvPr/>
          </p:nvSpPr>
          <p:spPr>
            <a:xfrm>
              <a:off x="2215144" y="983326"/>
              <a:ext cx="1120920" cy="842298"/>
            </a:xfrm>
            <a:prstGeom prst="parallelogram">
              <a:avLst>
                <a:gd name="adj" fmla="val 4820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zh-CN" altLang="en-US" sz="1400" kern="0">
                <a:solidFill>
                  <a:sysClr val="window" lastClr="FFFFFF"/>
                </a:solidFill>
                <a:latin typeface="Impact" panose="020B0806030902050204" pitchFamily="34" charset="0"/>
                <a:ea typeface="+mn-ea"/>
              </a:endParaRPr>
            </a:p>
          </p:txBody>
        </p:sp>
        <p:sp>
          <p:nvSpPr>
            <p:cNvPr id="16" name="文本框 9"/>
            <p:cNvSpPr txBox="1"/>
            <p:nvPr/>
          </p:nvSpPr>
          <p:spPr>
            <a:xfrm>
              <a:off x="2415711" y="1027102"/>
              <a:ext cx="1067859" cy="720443"/>
            </a:xfrm>
            <a:prstGeom prst="rect">
              <a:avLst/>
            </a:prstGeom>
            <a:noFill/>
          </p:spPr>
          <p:txBody>
            <a:bodyPr>
              <a:spAutoFit/>
            </a:bodyPr>
            <a:lstStyle/>
            <a:p>
              <a:pPr defTabSz="914400" fontAlgn="auto">
                <a:spcBef>
                  <a:spcPts val="0"/>
                </a:spcBef>
                <a:spcAft>
                  <a:spcPts val="0"/>
                </a:spcAft>
                <a:defRPr/>
              </a:pPr>
              <a:r>
                <a:rPr lang="en-US" altLang="zh-CN" sz="2800" kern="0" dirty="0">
                  <a:solidFill>
                    <a:sysClr val="window" lastClr="FFFFFF"/>
                  </a:solidFill>
                  <a:latin typeface="Impact" panose="020B0806030902050204" pitchFamily="34" charset="0"/>
                  <a:ea typeface="+mn-ea"/>
                </a:rPr>
                <a:t>01</a:t>
              </a:r>
              <a:endParaRPr lang="zh-CN" altLang="en-US" sz="2800" kern="0" dirty="0">
                <a:solidFill>
                  <a:sysClr val="window" lastClr="FFFFFF"/>
                </a:solidFill>
                <a:latin typeface="Impact" panose="020B0806030902050204" pitchFamily="34" charset="0"/>
                <a:ea typeface="+mn-ea"/>
              </a:endParaRPr>
            </a:p>
          </p:txBody>
        </p:sp>
      </p:grpSp>
      <p:sp>
        <p:nvSpPr>
          <p:cNvPr id="19" name="平行四边形 18"/>
          <p:cNvSpPr/>
          <p:nvPr/>
        </p:nvSpPr>
        <p:spPr bwMode="auto">
          <a:xfrm>
            <a:off x="4788024" y="1916832"/>
            <a:ext cx="3456383" cy="576065"/>
          </a:xfrm>
          <a:prstGeom prst="parallelogram">
            <a:avLst>
              <a:gd name="adj" fmla="val 48207"/>
            </a:avLst>
          </a:prstGeom>
        </p:spPr>
        <p:style>
          <a:lnRef idx="2">
            <a:schemeClr val="accent1"/>
          </a:lnRef>
          <a:fillRef idx="1">
            <a:schemeClr val="lt1"/>
          </a:fillRef>
          <a:effectRef idx="0">
            <a:schemeClr val="accent1"/>
          </a:effectRef>
          <a:fontRef idx="minor">
            <a:schemeClr val="dk1"/>
          </a:fontRef>
        </p:style>
        <p:txBody>
          <a:bodyPr lIns="68580" tIns="34290" rIns="68580" bIns="34290" anchor="ctr"/>
          <a:lstStyle/>
          <a:p>
            <a:pPr defTabSz="914400" fontAlgn="auto">
              <a:spcBef>
                <a:spcPts val="0"/>
              </a:spcBef>
              <a:spcAft>
                <a:spcPts val="0"/>
              </a:spcAft>
              <a:defRPr/>
            </a:pPr>
            <a:endParaRPr lang="zh-CN" altLang="en-US" sz="1600" kern="0" spc="300" dirty="0">
              <a:solidFill>
                <a:schemeClr val="tx1"/>
              </a:solidFill>
              <a:latin typeface="腾祥铁山楷书简" panose="01010104010101010101" pitchFamily="2" charset="-122"/>
              <a:ea typeface="腾祥铁山楷书简" panose="01010104010101010101" pitchFamily="2" charset="-122"/>
            </a:endParaRPr>
          </a:p>
        </p:txBody>
      </p:sp>
      <p:grpSp>
        <p:nvGrpSpPr>
          <p:cNvPr id="20" name="组合 6"/>
          <p:cNvGrpSpPr/>
          <p:nvPr/>
        </p:nvGrpSpPr>
        <p:grpSpPr bwMode="auto">
          <a:xfrm>
            <a:off x="3707903" y="2636912"/>
            <a:ext cx="910780" cy="611717"/>
            <a:chOff x="2338262" y="1937105"/>
            <a:chExt cx="1268430" cy="842676"/>
          </a:xfrm>
        </p:grpSpPr>
        <p:sp>
          <p:nvSpPr>
            <p:cNvPr id="21" name="平行四边形 20"/>
            <p:cNvSpPr/>
            <p:nvPr/>
          </p:nvSpPr>
          <p:spPr>
            <a:xfrm>
              <a:off x="2338262" y="1937105"/>
              <a:ext cx="1120920" cy="842676"/>
            </a:xfrm>
            <a:prstGeom prst="parallelogram">
              <a:avLst>
                <a:gd name="adj" fmla="val 4820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zh-CN" altLang="en-US" sz="1400" kern="0">
                <a:solidFill>
                  <a:sysClr val="window" lastClr="FFFFFF"/>
                </a:solidFill>
                <a:latin typeface="Impact" panose="020B0806030902050204" pitchFamily="34" charset="0"/>
                <a:ea typeface="+mn-ea"/>
              </a:endParaRPr>
            </a:p>
          </p:txBody>
        </p:sp>
        <p:sp>
          <p:nvSpPr>
            <p:cNvPr id="22" name="文本框 10"/>
            <p:cNvSpPr txBox="1"/>
            <p:nvPr/>
          </p:nvSpPr>
          <p:spPr>
            <a:xfrm>
              <a:off x="2538832" y="2036300"/>
              <a:ext cx="1067860" cy="720766"/>
            </a:xfrm>
            <a:prstGeom prst="rect">
              <a:avLst/>
            </a:prstGeom>
            <a:noFill/>
          </p:spPr>
          <p:txBody>
            <a:bodyPr>
              <a:spAutoFit/>
            </a:bodyPr>
            <a:lstStyle/>
            <a:p>
              <a:pPr defTabSz="914400" fontAlgn="auto">
                <a:spcBef>
                  <a:spcPts val="0"/>
                </a:spcBef>
                <a:spcAft>
                  <a:spcPts val="0"/>
                </a:spcAft>
                <a:defRPr/>
              </a:pPr>
              <a:r>
                <a:rPr lang="en-US" altLang="zh-CN" sz="2800" kern="0" dirty="0">
                  <a:solidFill>
                    <a:sysClr val="window" lastClr="FFFFFF"/>
                  </a:solidFill>
                  <a:latin typeface="Impact" panose="020B0806030902050204" pitchFamily="34" charset="0"/>
                  <a:ea typeface="+mn-ea"/>
                </a:rPr>
                <a:t>02</a:t>
              </a:r>
              <a:endParaRPr lang="zh-CN" altLang="en-US" sz="2800" kern="0" dirty="0">
                <a:solidFill>
                  <a:sysClr val="window" lastClr="FFFFFF"/>
                </a:solidFill>
                <a:latin typeface="Impact" panose="020B0806030902050204" pitchFamily="34" charset="0"/>
                <a:ea typeface="+mn-ea"/>
              </a:endParaRPr>
            </a:p>
          </p:txBody>
        </p:sp>
      </p:grpSp>
      <p:grpSp>
        <p:nvGrpSpPr>
          <p:cNvPr id="26" name="组合 9"/>
          <p:cNvGrpSpPr/>
          <p:nvPr/>
        </p:nvGrpSpPr>
        <p:grpSpPr bwMode="auto">
          <a:xfrm>
            <a:off x="3563888" y="3573016"/>
            <a:ext cx="910779" cy="611720"/>
            <a:chOff x="2237977" y="3102839"/>
            <a:chExt cx="1268428" cy="842456"/>
          </a:xfrm>
        </p:grpSpPr>
        <p:sp>
          <p:nvSpPr>
            <p:cNvPr id="27" name="平行四边形 26"/>
            <p:cNvSpPr/>
            <p:nvPr/>
          </p:nvSpPr>
          <p:spPr>
            <a:xfrm>
              <a:off x="2237977" y="3102841"/>
              <a:ext cx="1120920" cy="842454"/>
            </a:xfrm>
            <a:prstGeom prst="parallelogram">
              <a:avLst>
                <a:gd name="adj" fmla="val 4820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zh-CN" altLang="en-US" sz="1400" kern="0">
                <a:solidFill>
                  <a:sysClr val="window" lastClr="FFFFFF"/>
                </a:solidFill>
                <a:latin typeface="Impact" panose="020B0806030902050204" pitchFamily="34" charset="0"/>
                <a:ea typeface="+mn-ea"/>
              </a:endParaRPr>
            </a:p>
          </p:txBody>
        </p:sp>
        <p:sp>
          <p:nvSpPr>
            <p:cNvPr id="28" name="文本框 11"/>
            <p:cNvSpPr txBox="1"/>
            <p:nvPr/>
          </p:nvSpPr>
          <p:spPr>
            <a:xfrm>
              <a:off x="2438546" y="3102839"/>
              <a:ext cx="1067859" cy="720575"/>
            </a:xfrm>
            <a:prstGeom prst="rect">
              <a:avLst/>
            </a:prstGeom>
            <a:noFill/>
          </p:spPr>
          <p:txBody>
            <a:bodyPr>
              <a:spAutoFit/>
            </a:bodyPr>
            <a:lstStyle/>
            <a:p>
              <a:pPr defTabSz="914400" fontAlgn="auto">
                <a:spcBef>
                  <a:spcPts val="0"/>
                </a:spcBef>
                <a:spcAft>
                  <a:spcPts val="0"/>
                </a:spcAft>
                <a:defRPr/>
              </a:pPr>
              <a:r>
                <a:rPr lang="en-US" altLang="zh-CN" sz="2800" kern="0" dirty="0">
                  <a:solidFill>
                    <a:sysClr val="window" lastClr="FFFFFF"/>
                  </a:solidFill>
                  <a:latin typeface="Impact" panose="020B0806030902050204" pitchFamily="34" charset="0"/>
                  <a:ea typeface="+mn-ea"/>
                </a:rPr>
                <a:t>03</a:t>
              </a:r>
              <a:endParaRPr lang="zh-CN" altLang="en-US" sz="2800" kern="0" dirty="0">
                <a:solidFill>
                  <a:sysClr val="window" lastClr="FFFFFF"/>
                </a:solidFill>
                <a:latin typeface="Impact" panose="020B0806030902050204" pitchFamily="34" charset="0"/>
                <a:ea typeface="+mn-ea"/>
              </a:endParaRPr>
            </a:p>
          </p:txBody>
        </p:sp>
      </p:grpSp>
      <p:grpSp>
        <p:nvGrpSpPr>
          <p:cNvPr id="32" name="组合 12"/>
          <p:cNvGrpSpPr/>
          <p:nvPr/>
        </p:nvGrpSpPr>
        <p:grpSpPr bwMode="auto">
          <a:xfrm>
            <a:off x="3419872" y="4437112"/>
            <a:ext cx="877369" cy="627154"/>
            <a:chOff x="2237976" y="4047039"/>
            <a:chExt cx="1221898" cy="862582"/>
          </a:xfrm>
        </p:grpSpPr>
        <p:sp>
          <p:nvSpPr>
            <p:cNvPr id="33" name="平行四边形 32"/>
            <p:cNvSpPr/>
            <p:nvPr/>
          </p:nvSpPr>
          <p:spPr>
            <a:xfrm>
              <a:off x="2237976" y="4068271"/>
              <a:ext cx="1120920" cy="841350"/>
            </a:xfrm>
            <a:prstGeom prst="parallelogram">
              <a:avLst>
                <a:gd name="adj" fmla="val 4820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zh-CN" altLang="en-US" sz="1400" kern="0">
                <a:solidFill>
                  <a:sysClr val="window" lastClr="FFFFFF"/>
                </a:solidFill>
                <a:latin typeface="Impact" panose="020B0806030902050204" pitchFamily="34" charset="0"/>
                <a:ea typeface="+mn-ea"/>
              </a:endParaRPr>
            </a:p>
          </p:txBody>
        </p:sp>
        <p:sp>
          <p:nvSpPr>
            <p:cNvPr id="34" name="文本框 12"/>
            <p:cNvSpPr txBox="1"/>
            <p:nvPr/>
          </p:nvSpPr>
          <p:spPr>
            <a:xfrm>
              <a:off x="2392015" y="4047039"/>
              <a:ext cx="1067859" cy="719632"/>
            </a:xfrm>
            <a:prstGeom prst="rect">
              <a:avLst/>
            </a:prstGeom>
            <a:noFill/>
          </p:spPr>
          <p:txBody>
            <a:bodyPr>
              <a:spAutoFit/>
            </a:bodyPr>
            <a:lstStyle/>
            <a:p>
              <a:pPr defTabSz="914400" fontAlgn="auto">
                <a:spcBef>
                  <a:spcPts val="0"/>
                </a:spcBef>
                <a:spcAft>
                  <a:spcPts val="0"/>
                </a:spcAft>
                <a:defRPr/>
              </a:pPr>
              <a:r>
                <a:rPr lang="en-US" altLang="zh-CN" sz="2800" kern="0" dirty="0">
                  <a:solidFill>
                    <a:sysClr val="window" lastClr="FFFFFF"/>
                  </a:solidFill>
                  <a:latin typeface="Impact" panose="020B0806030902050204" pitchFamily="34" charset="0"/>
                  <a:ea typeface="+mn-ea"/>
                </a:rPr>
                <a:t>04</a:t>
              </a:r>
              <a:endParaRPr lang="zh-CN" altLang="en-US" sz="2800" kern="0" dirty="0">
                <a:solidFill>
                  <a:sysClr val="window" lastClr="FFFFFF"/>
                </a:solidFill>
                <a:latin typeface="Impact" panose="020B0806030902050204" pitchFamily="34" charset="0"/>
                <a:ea typeface="+mn-ea"/>
              </a:endParaRPr>
            </a:p>
          </p:txBody>
        </p:sp>
      </p:grpSp>
      <p:sp>
        <p:nvSpPr>
          <p:cNvPr id="38" name="TextBox 37"/>
          <p:cNvSpPr txBox="1"/>
          <p:nvPr/>
        </p:nvSpPr>
        <p:spPr>
          <a:xfrm>
            <a:off x="5220072" y="1988840"/>
            <a:ext cx="2016224" cy="461665"/>
          </a:xfrm>
          <a:prstGeom prst="rect">
            <a:avLst/>
          </a:prstGeom>
          <a:noFill/>
        </p:spPr>
        <p:txBody>
          <a:bodyPr wrap="square" rtlCol="0">
            <a:spAutoFit/>
          </a:bodyPr>
          <a:lstStyle/>
          <a:p>
            <a:pPr>
              <a:defRPr/>
            </a:pPr>
            <a:r>
              <a:rPr lang="zh-CN" altLang="en-US" sz="2400" kern="0" spc="300" dirty="0" smtClean="0">
                <a:ln w="38100">
                  <a:noFill/>
                </a:ln>
                <a:solidFill>
                  <a:schemeClr val="tx2">
                    <a:lumMod val="60000"/>
                    <a:lumOff val="40000"/>
                  </a:schemeClr>
                </a:solidFill>
                <a:latin typeface="李旭科书法" panose="02000603000000000000" pitchFamily="2" charset="-122"/>
                <a:ea typeface="李旭科书法" panose="02000603000000000000" pitchFamily="2" charset="-122"/>
              </a:rPr>
              <a:t>项目简介</a:t>
            </a:r>
            <a:endParaRPr lang="zh-CN" altLang="en-US" sz="2400" kern="0" spc="300" dirty="0">
              <a:ln w="38100">
                <a:noFill/>
              </a:ln>
              <a:solidFill>
                <a:schemeClr val="tx2">
                  <a:lumMod val="60000"/>
                  <a:lumOff val="40000"/>
                </a:schemeClr>
              </a:solidFill>
              <a:latin typeface="李旭科书法" panose="02000603000000000000" pitchFamily="2" charset="-122"/>
              <a:ea typeface="李旭科书法" panose="02000603000000000000" pitchFamily="2" charset="-122"/>
            </a:endParaRPr>
          </a:p>
        </p:txBody>
      </p:sp>
      <p:sp>
        <p:nvSpPr>
          <p:cNvPr id="39" name="平行四边形 38"/>
          <p:cNvSpPr/>
          <p:nvPr/>
        </p:nvSpPr>
        <p:spPr bwMode="auto">
          <a:xfrm>
            <a:off x="4572000" y="2708920"/>
            <a:ext cx="3456383" cy="576065"/>
          </a:xfrm>
          <a:prstGeom prst="parallelogram">
            <a:avLst>
              <a:gd name="adj" fmla="val 48207"/>
            </a:avLst>
          </a:prstGeom>
        </p:spPr>
        <p:style>
          <a:lnRef idx="2">
            <a:schemeClr val="accent1"/>
          </a:lnRef>
          <a:fillRef idx="1">
            <a:schemeClr val="lt1"/>
          </a:fillRef>
          <a:effectRef idx="0">
            <a:schemeClr val="accent1"/>
          </a:effectRef>
          <a:fontRef idx="minor">
            <a:schemeClr val="dk1"/>
          </a:fontRef>
        </p:style>
        <p:txBody>
          <a:bodyPr lIns="68580" tIns="34290" rIns="68580" bIns="34290" anchor="ctr"/>
          <a:lstStyle/>
          <a:p>
            <a:pPr defTabSz="914400" fontAlgn="auto">
              <a:spcBef>
                <a:spcPts val="0"/>
              </a:spcBef>
              <a:spcAft>
                <a:spcPts val="0"/>
              </a:spcAft>
              <a:defRPr/>
            </a:pPr>
            <a:endParaRPr lang="zh-CN" altLang="en-US" sz="1600" kern="0" spc="300" dirty="0">
              <a:solidFill>
                <a:schemeClr val="tx1"/>
              </a:solidFill>
              <a:latin typeface="腾祥铁山楷书简" panose="01010104010101010101" pitchFamily="2" charset="-122"/>
              <a:ea typeface="腾祥铁山楷书简" panose="01010104010101010101" pitchFamily="2" charset="-122"/>
            </a:endParaRPr>
          </a:p>
        </p:txBody>
      </p:sp>
      <p:sp>
        <p:nvSpPr>
          <p:cNvPr id="40" name="TextBox 39"/>
          <p:cNvSpPr txBox="1"/>
          <p:nvPr/>
        </p:nvSpPr>
        <p:spPr>
          <a:xfrm>
            <a:off x="5220072" y="2780928"/>
            <a:ext cx="2088232" cy="461665"/>
          </a:xfrm>
          <a:prstGeom prst="rect">
            <a:avLst/>
          </a:prstGeom>
          <a:noFill/>
        </p:spPr>
        <p:txBody>
          <a:bodyPr wrap="square" rtlCol="0">
            <a:spAutoFit/>
          </a:bodyPr>
          <a:lstStyle/>
          <a:p>
            <a:pPr>
              <a:defRPr/>
            </a:pPr>
            <a:r>
              <a:rPr lang="zh-CN" altLang="en-US" sz="2400" kern="0" spc="300" dirty="0" smtClean="0">
                <a:ln w="38100">
                  <a:noFill/>
                </a:ln>
                <a:solidFill>
                  <a:schemeClr val="tx2">
                    <a:lumMod val="60000"/>
                    <a:lumOff val="40000"/>
                  </a:schemeClr>
                </a:solidFill>
                <a:latin typeface="李旭科书法" panose="02000603000000000000" pitchFamily="2" charset="-122"/>
                <a:ea typeface="李旭科书法" panose="02000603000000000000" pitchFamily="2" charset="-122"/>
              </a:rPr>
              <a:t>项目实施</a:t>
            </a:r>
            <a:endParaRPr lang="zh-CN" altLang="en-US" sz="2400" kern="0" spc="300" dirty="0">
              <a:ln w="38100">
                <a:noFill/>
              </a:ln>
              <a:solidFill>
                <a:schemeClr val="tx2">
                  <a:lumMod val="60000"/>
                  <a:lumOff val="40000"/>
                </a:schemeClr>
              </a:solidFill>
              <a:latin typeface="李旭科书法" panose="02000603000000000000" pitchFamily="2" charset="-122"/>
              <a:ea typeface="李旭科书法" panose="02000603000000000000" pitchFamily="2" charset="-122"/>
            </a:endParaRPr>
          </a:p>
        </p:txBody>
      </p:sp>
      <p:sp>
        <p:nvSpPr>
          <p:cNvPr id="41" name="平行四边形 40"/>
          <p:cNvSpPr/>
          <p:nvPr/>
        </p:nvSpPr>
        <p:spPr bwMode="auto">
          <a:xfrm>
            <a:off x="4211960" y="4437112"/>
            <a:ext cx="3456383" cy="576065"/>
          </a:xfrm>
          <a:prstGeom prst="parallelogram">
            <a:avLst>
              <a:gd name="adj" fmla="val 48207"/>
            </a:avLst>
          </a:prstGeom>
        </p:spPr>
        <p:style>
          <a:lnRef idx="2">
            <a:schemeClr val="accent1"/>
          </a:lnRef>
          <a:fillRef idx="1">
            <a:schemeClr val="lt1"/>
          </a:fillRef>
          <a:effectRef idx="0">
            <a:schemeClr val="accent1"/>
          </a:effectRef>
          <a:fontRef idx="minor">
            <a:schemeClr val="dk1"/>
          </a:fontRef>
        </p:style>
        <p:txBody>
          <a:bodyPr lIns="68580" tIns="34290" rIns="68580" bIns="34290" anchor="ctr"/>
          <a:lstStyle/>
          <a:p>
            <a:pPr defTabSz="914400" fontAlgn="auto">
              <a:spcBef>
                <a:spcPts val="0"/>
              </a:spcBef>
              <a:spcAft>
                <a:spcPts val="0"/>
              </a:spcAft>
              <a:defRPr/>
            </a:pPr>
            <a:endParaRPr lang="zh-CN" altLang="en-US" sz="1600" kern="0" spc="300" dirty="0">
              <a:solidFill>
                <a:schemeClr val="tx1"/>
              </a:solidFill>
              <a:latin typeface="腾祥铁山楷书简" panose="01010104010101010101" pitchFamily="2" charset="-122"/>
              <a:ea typeface="腾祥铁山楷书简" panose="01010104010101010101" pitchFamily="2" charset="-122"/>
            </a:endParaRPr>
          </a:p>
        </p:txBody>
      </p:sp>
      <p:sp>
        <p:nvSpPr>
          <p:cNvPr id="42" name="平行四边形 41"/>
          <p:cNvSpPr/>
          <p:nvPr/>
        </p:nvSpPr>
        <p:spPr bwMode="auto">
          <a:xfrm>
            <a:off x="4355976" y="3573016"/>
            <a:ext cx="3456383" cy="576065"/>
          </a:xfrm>
          <a:prstGeom prst="parallelogram">
            <a:avLst>
              <a:gd name="adj" fmla="val 48207"/>
            </a:avLst>
          </a:prstGeom>
        </p:spPr>
        <p:style>
          <a:lnRef idx="2">
            <a:schemeClr val="accent1"/>
          </a:lnRef>
          <a:fillRef idx="1">
            <a:schemeClr val="lt1"/>
          </a:fillRef>
          <a:effectRef idx="0">
            <a:schemeClr val="accent1"/>
          </a:effectRef>
          <a:fontRef idx="minor">
            <a:schemeClr val="dk1"/>
          </a:fontRef>
        </p:style>
        <p:txBody>
          <a:bodyPr lIns="68580" tIns="34290" rIns="68580" bIns="34290" anchor="ctr"/>
          <a:lstStyle/>
          <a:p>
            <a:pPr defTabSz="914400" fontAlgn="auto">
              <a:spcBef>
                <a:spcPts val="0"/>
              </a:spcBef>
              <a:spcAft>
                <a:spcPts val="0"/>
              </a:spcAft>
              <a:defRPr/>
            </a:pPr>
            <a:endParaRPr lang="zh-CN" altLang="en-US" sz="1600" kern="0" spc="300" dirty="0">
              <a:solidFill>
                <a:schemeClr val="tx1"/>
              </a:solidFill>
              <a:latin typeface="腾祥铁山楷书简" panose="01010104010101010101" pitchFamily="2" charset="-122"/>
              <a:ea typeface="腾祥铁山楷书简" panose="01010104010101010101" pitchFamily="2" charset="-122"/>
            </a:endParaRPr>
          </a:p>
        </p:txBody>
      </p:sp>
      <p:sp>
        <p:nvSpPr>
          <p:cNvPr id="43" name="TextBox 42"/>
          <p:cNvSpPr txBox="1"/>
          <p:nvPr/>
        </p:nvSpPr>
        <p:spPr>
          <a:xfrm>
            <a:off x="5148064" y="3645024"/>
            <a:ext cx="1656184" cy="461665"/>
          </a:xfrm>
          <a:prstGeom prst="rect">
            <a:avLst/>
          </a:prstGeom>
          <a:noFill/>
        </p:spPr>
        <p:txBody>
          <a:bodyPr wrap="square" rtlCol="0">
            <a:spAutoFit/>
          </a:bodyPr>
          <a:lstStyle/>
          <a:p>
            <a:pPr>
              <a:defRPr/>
            </a:pPr>
            <a:r>
              <a:rPr lang="zh-CN" altLang="en-US" sz="2400" kern="0" spc="300" dirty="0" smtClean="0">
                <a:ln w="38100">
                  <a:noFill/>
                </a:ln>
                <a:solidFill>
                  <a:schemeClr val="tx2">
                    <a:lumMod val="60000"/>
                    <a:lumOff val="40000"/>
                  </a:schemeClr>
                </a:solidFill>
                <a:latin typeface="李旭科书法" panose="02000603000000000000" pitchFamily="2" charset="-122"/>
                <a:ea typeface="李旭科书法" panose="02000603000000000000" pitchFamily="2" charset="-122"/>
              </a:rPr>
              <a:t>经费使用</a:t>
            </a:r>
            <a:endParaRPr lang="zh-CN" altLang="en-US" sz="2400" kern="0" spc="300" dirty="0">
              <a:ln w="38100">
                <a:noFill/>
              </a:ln>
              <a:solidFill>
                <a:schemeClr val="tx2">
                  <a:lumMod val="60000"/>
                  <a:lumOff val="40000"/>
                </a:schemeClr>
              </a:solidFill>
              <a:latin typeface="李旭科书法" panose="02000603000000000000" pitchFamily="2" charset="-122"/>
              <a:ea typeface="李旭科书法" panose="02000603000000000000" pitchFamily="2" charset="-122"/>
            </a:endParaRPr>
          </a:p>
        </p:txBody>
      </p:sp>
      <p:sp>
        <p:nvSpPr>
          <p:cNvPr id="44" name="TextBox 43"/>
          <p:cNvSpPr txBox="1"/>
          <p:nvPr/>
        </p:nvSpPr>
        <p:spPr>
          <a:xfrm>
            <a:off x="5148064" y="4509120"/>
            <a:ext cx="2016224" cy="461665"/>
          </a:xfrm>
          <a:prstGeom prst="rect">
            <a:avLst/>
          </a:prstGeom>
          <a:noFill/>
        </p:spPr>
        <p:txBody>
          <a:bodyPr wrap="square" rtlCol="0">
            <a:spAutoFit/>
          </a:bodyPr>
          <a:lstStyle/>
          <a:p>
            <a:pPr>
              <a:defRPr/>
            </a:pPr>
            <a:r>
              <a:rPr lang="zh-CN" altLang="en-US" sz="2400" kern="0" spc="300" dirty="0" smtClean="0">
                <a:ln w="38100">
                  <a:noFill/>
                </a:ln>
                <a:solidFill>
                  <a:schemeClr val="tx2">
                    <a:lumMod val="60000"/>
                    <a:lumOff val="40000"/>
                  </a:schemeClr>
                </a:solidFill>
                <a:latin typeface="李旭科书法" panose="02000603000000000000" pitchFamily="2" charset="-122"/>
                <a:ea typeface="李旭科书法" panose="02000603000000000000" pitchFamily="2" charset="-122"/>
              </a:rPr>
              <a:t>项目自评</a:t>
            </a:r>
            <a:endParaRPr lang="zh-CN" altLang="en-US" sz="2400" kern="0" spc="300" dirty="0">
              <a:ln w="38100">
                <a:noFill/>
              </a:ln>
              <a:solidFill>
                <a:schemeClr val="tx2">
                  <a:lumMod val="60000"/>
                  <a:lumOff val="40000"/>
                </a:schemeClr>
              </a:solidFill>
              <a:latin typeface="李旭科书法" panose="02000603000000000000" pitchFamily="2" charset="-122"/>
              <a:ea typeface="李旭科书法" panose="02000603000000000000"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1000"/>
                                        <p:tgtEl>
                                          <p:spTgt spid="8"/>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up)">
                                      <p:cBhvr>
                                        <p:cTn id="11" dur="500"/>
                                        <p:tgtEl>
                                          <p:spTgt spid="13"/>
                                        </p:tgtEl>
                                      </p:cBhvr>
                                    </p:animEffect>
                                  </p:childTnLst>
                                </p:cTn>
                              </p:par>
                            </p:childTnLst>
                          </p:cTn>
                        </p:par>
                        <p:par>
                          <p:cTn id="12" fill="hold">
                            <p:stCondLst>
                              <p:cond delay="1500"/>
                            </p:stCondLst>
                            <p:childTnLst>
                              <p:par>
                                <p:cTn id="13" presetID="2" presetClass="entr" presetSubtype="8"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0-#ppt_w/2"/>
                                          </p:val>
                                        </p:tav>
                                        <p:tav tm="100000">
                                          <p:val>
                                            <p:strVal val="#ppt_x"/>
                                          </p:val>
                                        </p:tav>
                                      </p:tavLst>
                                    </p:anim>
                                    <p:anim calcmode="lin" valueType="num">
                                      <p:cBhvr additive="base">
                                        <p:cTn id="16" dur="500" fill="hold"/>
                                        <p:tgtEl>
                                          <p:spTgt spid="14"/>
                                        </p:tgtEl>
                                        <p:attrNameLst>
                                          <p:attrName>ppt_y</p:attrName>
                                        </p:attrNameLst>
                                      </p:cBhvr>
                                      <p:tavLst>
                                        <p:tav tm="0">
                                          <p:val>
                                            <p:strVal val="#ppt_y"/>
                                          </p:val>
                                        </p:tav>
                                        <p:tav tm="100000">
                                          <p:val>
                                            <p:strVal val="#ppt_y"/>
                                          </p:val>
                                        </p:tav>
                                      </p:tavLst>
                                    </p:anim>
                                  </p:childTnLst>
                                </p:cTn>
                              </p:par>
                            </p:childTnLst>
                          </p:cTn>
                        </p:par>
                        <p:par>
                          <p:cTn id="17" fill="hold">
                            <p:stCondLst>
                              <p:cond delay="2000"/>
                            </p:stCondLst>
                            <p:childTnLst>
                              <p:par>
                                <p:cTn id="18" presetID="2" presetClass="entr" presetSubtype="8" fill="hold" nodeType="afterEffect">
                                  <p:stCondLst>
                                    <p:cond delay="0"/>
                                  </p:stCondLst>
                                  <p:childTnLst>
                                    <p:set>
                                      <p:cBhvr>
                                        <p:cTn id="19" dur="1" fill="hold">
                                          <p:stCondLst>
                                            <p:cond delay="0"/>
                                          </p:stCondLst>
                                        </p:cTn>
                                        <p:tgtEl>
                                          <p:spTgt spid="20"/>
                                        </p:tgtEl>
                                        <p:attrNameLst>
                                          <p:attrName>style.visibility</p:attrName>
                                        </p:attrNameLst>
                                      </p:cBhvr>
                                      <p:to>
                                        <p:strVal val="visible"/>
                                      </p:to>
                                    </p:set>
                                    <p:anim calcmode="lin" valueType="num">
                                      <p:cBhvr additive="base">
                                        <p:cTn id="20" dur="500" fill="hold"/>
                                        <p:tgtEl>
                                          <p:spTgt spid="20"/>
                                        </p:tgtEl>
                                        <p:attrNameLst>
                                          <p:attrName>ppt_x</p:attrName>
                                        </p:attrNameLst>
                                      </p:cBhvr>
                                      <p:tavLst>
                                        <p:tav tm="0">
                                          <p:val>
                                            <p:strVal val="0-#ppt_w/2"/>
                                          </p:val>
                                        </p:tav>
                                        <p:tav tm="100000">
                                          <p:val>
                                            <p:strVal val="#ppt_x"/>
                                          </p:val>
                                        </p:tav>
                                      </p:tavLst>
                                    </p:anim>
                                    <p:anim calcmode="lin" valueType="num">
                                      <p:cBhvr additive="base">
                                        <p:cTn id="21" dur="500" fill="hold"/>
                                        <p:tgtEl>
                                          <p:spTgt spid="20"/>
                                        </p:tgtEl>
                                        <p:attrNameLst>
                                          <p:attrName>ppt_y</p:attrName>
                                        </p:attrNameLst>
                                      </p:cBhvr>
                                      <p:tavLst>
                                        <p:tav tm="0">
                                          <p:val>
                                            <p:strVal val="#ppt_y"/>
                                          </p:val>
                                        </p:tav>
                                        <p:tav tm="100000">
                                          <p:val>
                                            <p:strVal val="#ppt_y"/>
                                          </p:val>
                                        </p:tav>
                                      </p:tavLst>
                                    </p:anim>
                                  </p:childTnLst>
                                </p:cTn>
                              </p:par>
                            </p:childTnLst>
                          </p:cTn>
                        </p:par>
                        <p:par>
                          <p:cTn id="22" fill="hold">
                            <p:stCondLst>
                              <p:cond delay="2500"/>
                            </p:stCondLst>
                            <p:childTnLst>
                              <p:par>
                                <p:cTn id="23" presetID="2" presetClass="entr" presetSubtype="8" fill="hold"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additive="base">
                                        <p:cTn id="25" dur="500" fill="hold"/>
                                        <p:tgtEl>
                                          <p:spTgt spid="26"/>
                                        </p:tgtEl>
                                        <p:attrNameLst>
                                          <p:attrName>ppt_x</p:attrName>
                                        </p:attrNameLst>
                                      </p:cBhvr>
                                      <p:tavLst>
                                        <p:tav tm="0">
                                          <p:val>
                                            <p:strVal val="0-#ppt_w/2"/>
                                          </p:val>
                                        </p:tav>
                                        <p:tav tm="100000">
                                          <p:val>
                                            <p:strVal val="#ppt_x"/>
                                          </p:val>
                                        </p:tav>
                                      </p:tavLst>
                                    </p:anim>
                                    <p:anim calcmode="lin" valueType="num">
                                      <p:cBhvr additive="base">
                                        <p:cTn id="26" dur="500" fill="hold"/>
                                        <p:tgtEl>
                                          <p:spTgt spid="26"/>
                                        </p:tgtEl>
                                        <p:attrNameLst>
                                          <p:attrName>ppt_y</p:attrName>
                                        </p:attrNameLst>
                                      </p:cBhvr>
                                      <p:tavLst>
                                        <p:tav tm="0">
                                          <p:val>
                                            <p:strVal val="#ppt_y"/>
                                          </p:val>
                                        </p:tav>
                                        <p:tav tm="100000">
                                          <p:val>
                                            <p:strVal val="#ppt_y"/>
                                          </p:val>
                                        </p:tav>
                                      </p:tavLst>
                                    </p:anim>
                                  </p:childTnLst>
                                </p:cTn>
                              </p:par>
                            </p:childTnLst>
                          </p:cTn>
                        </p:par>
                        <p:par>
                          <p:cTn id="27" fill="hold">
                            <p:stCondLst>
                              <p:cond delay="3000"/>
                            </p:stCondLst>
                            <p:childTnLst>
                              <p:par>
                                <p:cTn id="28" presetID="2" presetClass="entr" presetSubtype="8" fill="hold" nodeType="afterEffect">
                                  <p:stCondLst>
                                    <p:cond delay="0"/>
                                  </p:stCondLst>
                                  <p:childTnLst>
                                    <p:set>
                                      <p:cBhvr>
                                        <p:cTn id="29" dur="1" fill="hold">
                                          <p:stCondLst>
                                            <p:cond delay="0"/>
                                          </p:stCondLst>
                                        </p:cTn>
                                        <p:tgtEl>
                                          <p:spTgt spid="32"/>
                                        </p:tgtEl>
                                        <p:attrNameLst>
                                          <p:attrName>style.visibility</p:attrName>
                                        </p:attrNameLst>
                                      </p:cBhvr>
                                      <p:to>
                                        <p:strVal val="visible"/>
                                      </p:to>
                                    </p:set>
                                    <p:anim calcmode="lin" valueType="num">
                                      <p:cBhvr additive="base">
                                        <p:cTn id="30" dur="500" fill="hold"/>
                                        <p:tgtEl>
                                          <p:spTgt spid="32"/>
                                        </p:tgtEl>
                                        <p:attrNameLst>
                                          <p:attrName>ppt_x</p:attrName>
                                        </p:attrNameLst>
                                      </p:cBhvr>
                                      <p:tavLst>
                                        <p:tav tm="0">
                                          <p:val>
                                            <p:strVal val="0-#ppt_w/2"/>
                                          </p:val>
                                        </p:tav>
                                        <p:tav tm="100000">
                                          <p:val>
                                            <p:strVal val="#ppt_x"/>
                                          </p:val>
                                        </p:tav>
                                      </p:tavLst>
                                    </p:anim>
                                    <p:anim calcmode="lin" valueType="num">
                                      <p:cBhvr additive="base">
                                        <p:cTn id="31" dur="500" fill="hold"/>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endParaRPr lang="zh-CN" altLang="en-US"/>
          </a:p>
        </p:txBody>
      </p:sp>
      <p:sp>
        <p:nvSpPr>
          <p:cNvPr id="3" name="副标题 2"/>
          <p:cNvSpPr>
            <a:spLocks noGrp="1"/>
          </p:cNvSpPr>
          <p:nvPr>
            <p:ph type="subTitle" idx="1"/>
          </p:nvPr>
        </p:nvSpPr>
        <p:spPr/>
        <p:txBody>
          <a:bodyPr/>
          <a:lstStyle/>
          <a:p>
            <a:endParaRPr lang="zh-CN" altLang="en-US"/>
          </a:p>
        </p:txBody>
      </p:sp>
      <p:pic>
        <p:nvPicPr>
          <p:cNvPr id="5" name="图片 4" descr="背景2.jpg"/>
          <p:cNvPicPr>
            <a:picLocks noChangeAspect="1"/>
          </p:cNvPicPr>
          <p:nvPr/>
        </p:nvPicPr>
        <p:blipFill>
          <a:blip r:embed="rId1" cstate="print"/>
          <a:stretch>
            <a:fillRect/>
          </a:stretch>
        </p:blipFill>
        <p:spPr>
          <a:xfrm>
            <a:off x="0" y="0"/>
            <a:ext cx="9144000" cy="6858000"/>
          </a:xfrm>
          <a:prstGeom prst="rect">
            <a:avLst/>
          </a:prstGeom>
        </p:spPr>
      </p:pic>
      <p:sp>
        <p:nvSpPr>
          <p:cNvPr id="6" name="矩形 5"/>
          <p:cNvSpPr/>
          <p:nvPr/>
        </p:nvSpPr>
        <p:spPr>
          <a:xfrm>
            <a:off x="0" y="1"/>
            <a:ext cx="1835696" cy="799258"/>
          </a:xfrm>
          <a:prstGeom prst="rect">
            <a:avLst/>
          </a:prstGeom>
        </p:spPr>
        <p:txBody>
          <a:bodyPr wrap="square">
            <a:spAutoFit/>
          </a:bodyPr>
          <a:lstStyle/>
          <a:p>
            <a:pPr lvl="0" fontAlgn="base">
              <a:lnSpc>
                <a:spcPct val="200000"/>
              </a:lnSpc>
              <a:spcBef>
                <a:spcPct val="0"/>
              </a:spcBef>
              <a:spcAft>
                <a:spcPct val="0"/>
              </a:spcAft>
            </a:pPr>
            <a:r>
              <a:rPr lang="zh-CN" altLang="en-US" sz="2800" b="1" dirty="0">
                <a:solidFill>
                  <a:schemeClr val="tx2">
                    <a:lumMod val="60000"/>
                    <a:lumOff val="40000"/>
                  </a:schemeClr>
                </a:solidFill>
                <a:latin typeface="叶根友毛笔行书2.0版" pitchFamily="2" charset="-122"/>
                <a:ea typeface="叶根友毛笔行书2.0版" pitchFamily="2" charset="-122"/>
                <a:cs typeface="宋体" panose="02010600030101010101" pitchFamily="2" charset="-122"/>
              </a:rPr>
              <a:t> </a:t>
            </a:r>
            <a:r>
              <a:rPr lang="zh-CN" altLang="en-US" sz="2800" b="1" dirty="0" smtClean="0">
                <a:solidFill>
                  <a:schemeClr val="tx2">
                    <a:lumMod val="60000"/>
                    <a:lumOff val="40000"/>
                  </a:schemeClr>
                </a:solidFill>
                <a:latin typeface="叶根友毛笔行书2.0版" pitchFamily="2" charset="-122"/>
                <a:ea typeface="叶根友毛笔行书2.0版" pitchFamily="2" charset="-122"/>
                <a:cs typeface="宋体" panose="02010600030101010101" pitchFamily="2" charset="-122"/>
              </a:rPr>
              <a:t>项目简介</a:t>
            </a:r>
            <a:endParaRPr lang="zh-CN" altLang="en-US" sz="2800" b="1" dirty="0">
              <a:solidFill>
                <a:schemeClr val="tx2">
                  <a:lumMod val="60000"/>
                  <a:lumOff val="40000"/>
                </a:schemeClr>
              </a:solidFill>
              <a:latin typeface="叶根友毛笔行书2.0版" pitchFamily="2" charset="-122"/>
              <a:ea typeface="叶根友毛笔行书2.0版" pitchFamily="2" charset="-122"/>
              <a:cs typeface="宋体" panose="02010600030101010101" pitchFamily="2" charset="-122"/>
            </a:endParaRPr>
          </a:p>
        </p:txBody>
      </p:sp>
      <p:cxnSp>
        <p:nvCxnSpPr>
          <p:cNvPr id="10" name="直接连接符 9"/>
          <p:cNvCxnSpPr/>
          <p:nvPr/>
        </p:nvCxnSpPr>
        <p:spPr>
          <a:xfrm>
            <a:off x="0" y="836712"/>
            <a:ext cx="4067944"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1928794" y="1428736"/>
            <a:ext cx="1656184" cy="523220"/>
          </a:xfrm>
          <a:prstGeom prst="rect">
            <a:avLst/>
          </a:prstGeom>
        </p:spPr>
        <p:style>
          <a:lnRef idx="2">
            <a:schemeClr val="accent1"/>
          </a:lnRef>
          <a:fillRef idx="1">
            <a:schemeClr val="lt1"/>
          </a:fillRef>
          <a:effectRef idx="0">
            <a:schemeClr val="accent1"/>
          </a:effectRef>
          <a:fontRef idx="minor">
            <a:schemeClr val="dk1"/>
          </a:fontRef>
        </p:style>
        <p:txBody>
          <a:bodyPr vert="horz" wrap="square" rtlCol="0">
            <a:spAutoFit/>
          </a:bodyPr>
          <a:lstStyle/>
          <a:p>
            <a:r>
              <a:rPr lang="zh-CN" altLang="en-US" sz="2800" dirty="0" smtClean="0">
                <a:ln>
                  <a:solidFill>
                    <a:schemeClr val="tx2">
                      <a:lumMod val="60000"/>
                      <a:lumOff val="40000"/>
                    </a:schemeClr>
                  </a:solidFill>
                </a:ln>
                <a:solidFill>
                  <a:schemeClr val="tx1"/>
                </a:solidFill>
                <a:latin typeface="方正仿宋_GBK" panose="03000509000000000000" pitchFamily="65" charset="-122"/>
                <a:ea typeface="方正仿宋_GBK" panose="03000509000000000000" pitchFamily="65" charset="-122"/>
              </a:rPr>
              <a:t>主办单位</a:t>
            </a:r>
            <a:endParaRPr lang="zh-CN" altLang="en-US" sz="2800" dirty="0">
              <a:ln>
                <a:solidFill>
                  <a:schemeClr val="tx2">
                    <a:lumMod val="60000"/>
                    <a:lumOff val="40000"/>
                  </a:schemeClr>
                </a:solidFill>
              </a:ln>
              <a:solidFill>
                <a:schemeClr val="tx1"/>
              </a:solidFill>
              <a:latin typeface="方正仿宋_GBK" panose="03000509000000000000" pitchFamily="65" charset="-122"/>
              <a:ea typeface="方正仿宋_GBK" panose="03000509000000000000" pitchFamily="65" charset="-122"/>
            </a:endParaRPr>
          </a:p>
        </p:txBody>
      </p:sp>
      <p:sp>
        <p:nvSpPr>
          <p:cNvPr id="11" name="TextBox 10"/>
          <p:cNvSpPr txBox="1"/>
          <p:nvPr/>
        </p:nvSpPr>
        <p:spPr>
          <a:xfrm>
            <a:off x="1928794" y="2285992"/>
            <a:ext cx="1656184" cy="523220"/>
          </a:xfrm>
          <a:prstGeom prst="rect">
            <a:avLst/>
          </a:prstGeom>
        </p:spPr>
        <p:style>
          <a:lnRef idx="2">
            <a:schemeClr val="accent1"/>
          </a:lnRef>
          <a:fillRef idx="1">
            <a:schemeClr val="lt1"/>
          </a:fillRef>
          <a:effectRef idx="0">
            <a:schemeClr val="accent1"/>
          </a:effectRef>
          <a:fontRef idx="minor">
            <a:schemeClr val="dk1"/>
          </a:fontRef>
        </p:style>
        <p:txBody>
          <a:bodyPr vert="horz" wrap="square" rtlCol="0">
            <a:spAutoFit/>
          </a:bodyPr>
          <a:lstStyle/>
          <a:p>
            <a:r>
              <a:rPr lang="zh-CN" altLang="en-US" sz="2800" dirty="0" smtClean="0">
                <a:ln>
                  <a:solidFill>
                    <a:schemeClr val="tx2">
                      <a:lumMod val="60000"/>
                      <a:lumOff val="40000"/>
                    </a:schemeClr>
                  </a:solidFill>
                </a:ln>
                <a:latin typeface="方正仿宋_GBK" panose="03000509000000000000" pitchFamily="65" charset="-122"/>
                <a:ea typeface="方正仿宋_GBK" panose="03000509000000000000" pitchFamily="65" charset="-122"/>
              </a:rPr>
              <a:t>合作单位</a:t>
            </a:r>
            <a:endParaRPr lang="zh-CN" altLang="en-US" sz="2800" dirty="0">
              <a:ln>
                <a:solidFill>
                  <a:schemeClr val="tx2">
                    <a:lumMod val="60000"/>
                    <a:lumOff val="40000"/>
                  </a:schemeClr>
                </a:solidFill>
              </a:ln>
              <a:latin typeface="方正仿宋_GBK" panose="03000509000000000000" pitchFamily="65" charset="-122"/>
              <a:ea typeface="方正仿宋_GBK" panose="03000509000000000000" pitchFamily="65" charset="-122"/>
            </a:endParaRPr>
          </a:p>
        </p:txBody>
      </p:sp>
      <p:sp>
        <p:nvSpPr>
          <p:cNvPr id="12" name="TextBox 11"/>
          <p:cNvSpPr txBox="1"/>
          <p:nvPr/>
        </p:nvSpPr>
        <p:spPr>
          <a:xfrm>
            <a:off x="1928794" y="3214686"/>
            <a:ext cx="1656184" cy="523220"/>
          </a:xfrm>
          <a:prstGeom prst="rect">
            <a:avLst/>
          </a:prstGeom>
        </p:spPr>
        <p:style>
          <a:lnRef idx="2">
            <a:schemeClr val="accent1"/>
          </a:lnRef>
          <a:fillRef idx="1">
            <a:schemeClr val="lt1"/>
          </a:fillRef>
          <a:effectRef idx="0">
            <a:schemeClr val="accent1"/>
          </a:effectRef>
          <a:fontRef idx="minor">
            <a:schemeClr val="dk1"/>
          </a:fontRef>
        </p:style>
        <p:txBody>
          <a:bodyPr vert="horz" wrap="square" rtlCol="0">
            <a:spAutoFit/>
          </a:bodyPr>
          <a:lstStyle/>
          <a:p>
            <a:r>
              <a:rPr lang="zh-CN" altLang="en-US" sz="2800" dirty="0" smtClean="0">
                <a:ln>
                  <a:solidFill>
                    <a:schemeClr val="tx2">
                      <a:lumMod val="60000"/>
                      <a:lumOff val="40000"/>
                    </a:schemeClr>
                  </a:solidFill>
                </a:ln>
                <a:latin typeface="方正仿宋_GBK" panose="03000509000000000000" pitchFamily="65" charset="-122"/>
                <a:ea typeface="方正仿宋_GBK" panose="03000509000000000000" pitchFamily="65" charset="-122"/>
              </a:rPr>
              <a:t>起止时间</a:t>
            </a:r>
            <a:endParaRPr lang="zh-CN" altLang="en-US" sz="2800" dirty="0">
              <a:ln>
                <a:solidFill>
                  <a:schemeClr val="tx2">
                    <a:lumMod val="60000"/>
                    <a:lumOff val="40000"/>
                  </a:schemeClr>
                </a:solidFill>
              </a:ln>
              <a:latin typeface="方正仿宋_GBK" panose="03000509000000000000" pitchFamily="65" charset="-122"/>
              <a:ea typeface="方正仿宋_GBK" panose="03000509000000000000" pitchFamily="65" charset="-122"/>
            </a:endParaRPr>
          </a:p>
        </p:txBody>
      </p:sp>
      <p:sp>
        <p:nvSpPr>
          <p:cNvPr id="13" name="TextBox 12"/>
          <p:cNvSpPr txBox="1"/>
          <p:nvPr/>
        </p:nvSpPr>
        <p:spPr>
          <a:xfrm>
            <a:off x="1928794" y="4143380"/>
            <a:ext cx="1656184" cy="523220"/>
          </a:xfrm>
          <a:prstGeom prst="rect">
            <a:avLst/>
          </a:prstGeom>
        </p:spPr>
        <p:style>
          <a:lnRef idx="2">
            <a:schemeClr val="accent1"/>
          </a:lnRef>
          <a:fillRef idx="1">
            <a:schemeClr val="lt1"/>
          </a:fillRef>
          <a:effectRef idx="0">
            <a:schemeClr val="accent1"/>
          </a:effectRef>
          <a:fontRef idx="minor">
            <a:schemeClr val="dk1"/>
          </a:fontRef>
        </p:style>
        <p:txBody>
          <a:bodyPr vert="horz" wrap="square" rtlCol="0">
            <a:spAutoFit/>
          </a:bodyPr>
          <a:lstStyle/>
          <a:p>
            <a:r>
              <a:rPr lang="zh-CN" altLang="en-US" sz="2800" dirty="0" smtClean="0">
                <a:ln>
                  <a:solidFill>
                    <a:schemeClr val="tx2">
                      <a:lumMod val="60000"/>
                      <a:lumOff val="40000"/>
                    </a:schemeClr>
                  </a:solidFill>
                </a:ln>
                <a:latin typeface="方正仿宋_GBK" panose="03000509000000000000" pitchFamily="65" charset="-122"/>
                <a:ea typeface="方正仿宋_GBK" panose="03000509000000000000" pitchFamily="65" charset="-122"/>
              </a:rPr>
              <a:t>受众人群</a:t>
            </a:r>
            <a:endParaRPr lang="zh-CN" altLang="en-US" sz="2800" dirty="0">
              <a:ln>
                <a:solidFill>
                  <a:schemeClr val="tx2">
                    <a:lumMod val="60000"/>
                    <a:lumOff val="40000"/>
                  </a:schemeClr>
                </a:solidFill>
              </a:ln>
              <a:latin typeface="方正仿宋_GBK" panose="03000509000000000000" pitchFamily="65" charset="-122"/>
              <a:ea typeface="方正仿宋_GBK" panose="03000509000000000000" pitchFamily="65" charset="-122"/>
            </a:endParaRPr>
          </a:p>
        </p:txBody>
      </p:sp>
      <p:sp>
        <p:nvSpPr>
          <p:cNvPr id="18" name="TextBox 17"/>
          <p:cNvSpPr txBox="1"/>
          <p:nvPr/>
        </p:nvSpPr>
        <p:spPr>
          <a:xfrm flipH="1">
            <a:off x="4143372" y="1428736"/>
            <a:ext cx="3286148" cy="523220"/>
          </a:xfrm>
          <a:prstGeom prst="rect">
            <a:avLst/>
          </a:prstGeom>
        </p:spPr>
        <p:style>
          <a:lnRef idx="2">
            <a:schemeClr val="accent1"/>
          </a:lnRef>
          <a:fillRef idx="1">
            <a:schemeClr val="lt1"/>
          </a:fillRef>
          <a:effectRef idx="0">
            <a:schemeClr val="accent1"/>
          </a:effectRef>
          <a:fontRef idx="minor">
            <a:schemeClr val="dk1"/>
          </a:fontRef>
        </p:style>
        <p:txBody>
          <a:bodyPr vert="horz" wrap="square" rtlCol="0">
            <a:spAutoFit/>
          </a:bodyPr>
          <a:lstStyle/>
          <a:p>
            <a:endParaRPr lang="zh-CN" altLang="en-US" sz="2800" dirty="0">
              <a:ln>
                <a:solidFill>
                  <a:schemeClr val="tx2">
                    <a:lumMod val="60000"/>
                    <a:lumOff val="40000"/>
                  </a:schemeClr>
                </a:solidFill>
              </a:ln>
              <a:latin typeface="方正仿宋_GBK" panose="03000509000000000000" pitchFamily="65" charset="-122"/>
              <a:ea typeface="方正仿宋_GBK" panose="03000509000000000000" pitchFamily="65" charset="-122"/>
            </a:endParaRPr>
          </a:p>
        </p:txBody>
      </p:sp>
      <p:sp>
        <p:nvSpPr>
          <p:cNvPr id="19" name="TextBox 18"/>
          <p:cNvSpPr txBox="1"/>
          <p:nvPr/>
        </p:nvSpPr>
        <p:spPr>
          <a:xfrm flipH="1">
            <a:off x="4214810" y="2285992"/>
            <a:ext cx="3214710" cy="523220"/>
          </a:xfrm>
          <a:prstGeom prst="rect">
            <a:avLst/>
          </a:prstGeom>
        </p:spPr>
        <p:style>
          <a:lnRef idx="2">
            <a:schemeClr val="accent1"/>
          </a:lnRef>
          <a:fillRef idx="1">
            <a:schemeClr val="lt1"/>
          </a:fillRef>
          <a:effectRef idx="0">
            <a:schemeClr val="accent1"/>
          </a:effectRef>
          <a:fontRef idx="minor">
            <a:schemeClr val="dk1"/>
          </a:fontRef>
        </p:style>
        <p:txBody>
          <a:bodyPr vert="horz" wrap="square" rtlCol="0">
            <a:spAutoFit/>
          </a:bodyPr>
          <a:lstStyle/>
          <a:p>
            <a:endParaRPr lang="zh-CN" altLang="en-US" sz="2800" dirty="0">
              <a:ln>
                <a:solidFill>
                  <a:schemeClr val="tx2">
                    <a:lumMod val="60000"/>
                    <a:lumOff val="40000"/>
                  </a:schemeClr>
                </a:solidFill>
              </a:ln>
              <a:latin typeface="方正仿宋_GBK" panose="03000509000000000000" pitchFamily="65" charset="-122"/>
              <a:ea typeface="方正仿宋_GBK" panose="03000509000000000000" pitchFamily="65" charset="-122"/>
            </a:endParaRPr>
          </a:p>
        </p:txBody>
      </p:sp>
      <p:sp>
        <p:nvSpPr>
          <p:cNvPr id="20" name="TextBox 19"/>
          <p:cNvSpPr txBox="1"/>
          <p:nvPr/>
        </p:nvSpPr>
        <p:spPr>
          <a:xfrm flipH="1">
            <a:off x="4214810" y="3214686"/>
            <a:ext cx="3214710" cy="523220"/>
          </a:xfrm>
          <a:prstGeom prst="rect">
            <a:avLst/>
          </a:prstGeom>
        </p:spPr>
        <p:style>
          <a:lnRef idx="2">
            <a:schemeClr val="accent1"/>
          </a:lnRef>
          <a:fillRef idx="1">
            <a:schemeClr val="lt1"/>
          </a:fillRef>
          <a:effectRef idx="0">
            <a:schemeClr val="accent1"/>
          </a:effectRef>
          <a:fontRef idx="minor">
            <a:schemeClr val="dk1"/>
          </a:fontRef>
        </p:style>
        <p:txBody>
          <a:bodyPr vert="horz" wrap="square" rtlCol="0">
            <a:spAutoFit/>
          </a:bodyPr>
          <a:lstStyle/>
          <a:p>
            <a:endParaRPr lang="zh-CN" altLang="en-US" sz="2800" dirty="0">
              <a:ln>
                <a:solidFill>
                  <a:schemeClr val="tx2">
                    <a:lumMod val="60000"/>
                    <a:lumOff val="40000"/>
                  </a:schemeClr>
                </a:solidFill>
              </a:ln>
              <a:latin typeface="方正仿宋_GBK" panose="03000509000000000000" pitchFamily="65" charset="-122"/>
              <a:ea typeface="方正仿宋_GBK" panose="03000509000000000000" pitchFamily="65" charset="-122"/>
            </a:endParaRPr>
          </a:p>
        </p:txBody>
      </p:sp>
      <p:sp>
        <p:nvSpPr>
          <p:cNvPr id="21" name="TextBox 20"/>
          <p:cNvSpPr txBox="1"/>
          <p:nvPr/>
        </p:nvSpPr>
        <p:spPr>
          <a:xfrm flipH="1">
            <a:off x="4214810" y="4143380"/>
            <a:ext cx="3214710" cy="523220"/>
          </a:xfrm>
          <a:prstGeom prst="rect">
            <a:avLst/>
          </a:prstGeom>
        </p:spPr>
        <p:style>
          <a:lnRef idx="2">
            <a:schemeClr val="accent1"/>
          </a:lnRef>
          <a:fillRef idx="1">
            <a:schemeClr val="lt1"/>
          </a:fillRef>
          <a:effectRef idx="0">
            <a:schemeClr val="accent1"/>
          </a:effectRef>
          <a:fontRef idx="minor">
            <a:schemeClr val="dk1"/>
          </a:fontRef>
        </p:style>
        <p:txBody>
          <a:bodyPr vert="horz" wrap="square" rtlCol="0">
            <a:spAutoFit/>
          </a:bodyPr>
          <a:lstStyle/>
          <a:p>
            <a:endParaRPr lang="zh-CN" altLang="en-US" sz="2800" dirty="0">
              <a:ln>
                <a:solidFill>
                  <a:schemeClr val="tx2">
                    <a:lumMod val="60000"/>
                    <a:lumOff val="40000"/>
                  </a:schemeClr>
                </a:solidFill>
              </a:ln>
              <a:latin typeface="方正仿宋_GBK" panose="03000509000000000000" pitchFamily="65" charset="-122"/>
              <a:ea typeface="方正仿宋_GBK" panose="03000509000000000000" pitchFamily="65"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endParaRPr lang="zh-CN" altLang="en-US"/>
          </a:p>
        </p:txBody>
      </p:sp>
      <p:sp>
        <p:nvSpPr>
          <p:cNvPr id="3" name="副标题 2"/>
          <p:cNvSpPr>
            <a:spLocks noGrp="1"/>
          </p:cNvSpPr>
          <p:nvPr>
            <p:ph type="subTitle" idx="1"/>
          </p:nvPr>
        </p:nvSpPr>
        <p:spPr/>
        <p:txBody>
          <a:bodyPr/>
          <a:lstStyle/>
          <a:p>
            <a:endParaRPr lang="zh-CN" altLang="en-US"/>
          </a:p>
        </p:txBody>
      </p:sp>
      <p:pic>
        <p:nvPicPr>
          <p:cNvPr id="5" name="图片 4" descr="背景2.jpg"/>
          <p:cNvPicPr>
            <a:picLocks noChangeAspect="1"/>
          </p:cNvPicPr>
          <p:nvPr/>
        </p:nvPicPr>
        <p:blipFill>
          <a:blip r:embed="rId1" cstate="print"/>
          <a:stretch>
            <a:fillRect/>
          </a:stretch>
        </p:blipFill>
        <p:spPr>
          <a:xfrm>
            <a:off x="0" y="0"/>
            <a:ext cx="9144000" cy="6858000"/>
          </a:xfrm>
          <a:prstGeom prst="rect">
            <a:avLst/>
          </a:prstGeom>
        </p:spPr>
      </p:pic>
      <p:sp>
        <p:nvSpPr>
          <p:cNvPr id="6" name="矩形 5"/>
          <p:cNvSpPr/>
          <p:nvPr/>
        </p:nvSpPr>
        <p:spPr>
          <a:xfrm>
            <a:off x="0" y="1"/>
            <a:ext cx="1835696" cy="799258"/>
          </a:xfrm>
          <a:prstGeom prst="rect">
            <a:avLst/>
          </a:prstGeom>
        </p:spPr>
        <p:txBody>
          <a:bodyPr wrap="square">
            <a:spAutoFit/>
          </a:bodyPr>
          <a:lstStyle/>
          <a:p>
            <a:pPr lvl="0" fontAlgn="base">
              <a:lnSpc>
                <a:spcPct val="200000"/>
              </a:lnSpc>
              <a:spcBef>
                <a:spcPct val="0"/>
              </a:spcBef>
              <a:spcAft>
                <a:spcPct val="0"/>
              </a:spcAft>
            </a:pPr>
            <a:r>
              <a:rPr lang="zh-CN" altLang="en-US" sz="2800" b="1" dirty="0">
                <a:solidFill>
                  <a:schemeClr val="tx2">
                    <a:lumMod val="60000"/>
                    <a:lumOff val="40000"/>
                  </a:schemeClr>
                </a:solidFill>
                <a:latin typeface="叶根友毛笔行书2.0版" pitchFamily="2" charset="-122"/>
                <a:ea typeface="叶根友毛笔行书2.0版" pitchFamily="2" charset="-122"/>
                <a:cs typeface="宋体" panose="02010600030101010101" pitchFamily="2" charset="-122"/>
              </a:rPr>
              <a:t> </a:t>
            </a:r>
            <a:r>
              <a:rPr lang="zh-CN" altLang="en-US" sz="2800" b="1" dirty="0" smtClean="0">
                <a:solidFill>
                  <a:schemeClr val="tx2">
                    <a:lumMod val="60000"/>
                    <a:lumOff val="40000"/>
                  </a:schemeClr>
                </a:solidFill>
                <a:latin typeface="叶根友毛笔行书2.0版" pitchFamily="2" charset="-122"/>
                <a:ea typeface="叶根友毛笔行书2.0版" pitchFamily="2" charset="-122"/>
                <a:cs typeface="宋体" panose="02010600030101010101" pitchFamily="2" charset="-122"/>
              </a:rPr>
              <a:t>项目简介</a:t>
            </a:r>
            <a:endParaRPr lang="zh-CN" altLang="en-US" sz="2800" b="1" dirty="0">
              <a:solidFill>
                <a:schemeClr val="tx2">
                  <a:lumMod val="60000"/>
                  <a:lumOff val="40000"/>
                </a:schemeClr>
              </a:solidFill>
              <a:latin typeface="叶根友毛笔行书2.0版" pitchFamily="2" charset="-122"/>
              <a:ea typeface="叶根友毛笔行书2.0版" pitchFamily="2" charset="-122"/>
              <a:cs typeface="宋体" panose="02010600030101010101" pitchFamily="2" charset="-122"/>
            </a:endParaRPr>
          </a:p>
        </p:txBody>
      </p:sp>
      <p:cxnSp>
        <p:nvCxnSpPr>
          <p:cNvPr id="10" name="直接连接符 9"/>
          <p:cNvCxnSpPr/>
          <p:nvPr/>
        </p:nvCxnSpPr>
        <p:spPr>
          <a:xfrm>
            <a:off x="0" y="836712"/>
            <a:ext cx="4067944" cy="0"/>
          </a:xfrm>
          <a:prstGeom prst="line">
            <a:avLst/>
          </a:prstGeom>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1928794" y="1785926"/>
            <a:ext cx="1656184" cy="523220"/>
          </a:xfrm>
          <a:prstGeom prst="rect">
            <a:avLst/>
          </a:prstGeom>
        </p:spPr>
        <p:style>
          <a:lnRef idx="2">
            <a:schemeClr val="accent1"/>
          </a:lnRef>
          <a:fillRef idx="1">
            <a:schemeClr val="lt1"/>
          </a:fillRef>
          <a:effectRef idx="0">
            <a:schemeClr val="accent1"/>
          </a:effectRef>
          <a:fontRef idx="minor">
            <a:schemeClr val="dk1"/>
          </a:fontRef>
        </p:style>
        <p:txBody>
          <a:bodyPr vert="horz" wrap="square" rtlCol="0">
            <a:spAutoFit/>
          </a:bodyPr>
          <a:lstStyle/>
          <a:p>
            <a:r>
              <a:rPr lang="zh-CN" altLang="en-US" sz="2800" dirty="0" smtClean="0">
                <a:ln>
                  <a:solidFill>
                    <a:schemeClr val="tx2">
                      <a:lumMod val="60000"/>
                      <a:lumOff val="40000"/>
                    </a:schemeClr>
                  </a:solidFill>
                </a:ln>
                <a:latin typeface="方正仿宋_GBK" panose="03000509000000000000" pitchFamily="65" charset="-122"/>
                <a:ea typeface="方正仿宋_GBK" panose="03000509000000000000" pitchFamily="65" charset="-122"/>
              </a:rPr>
              <a:t>资助形式</a:t>
            </a:r>
            <a:endParaRPr lang="zh-CN" altLang="en-US" sz="2800" dirty="0">
              <a:ln>
                <a:solidFill>
                  <a:schemeClr val="tx2">
                    <a:lumMod val="60000"/>
                    <a:lumOff val="40000"/>
                  </a:schemeClr>
                </a:solidFill>
              </a:ln>
              <a:latin typeface="方正仿宋_GBK" panose="03000509000000000000" pitchFamily="65" charset="-122"/>
              <a:ea typeface="方正仿宋_GBK" panose="03000509000000000000" pitchFamily="65" charset="-122"/>
            </a:endParaRPr>
          </a:p>
        </p:txBody>
      </p:sp>
      <p:sp>
        <p:nvSpPr>
          <p:cNvPr id="21" name="TextBox 20"/>
          <p:cNvSpPr txBox="1"/>
          <p:nvPr/>
        </p:nvSpPr>
        <p:spPr>
          <a:xfrm flipH="1">
            <a:off x="4286248" y="1785926"/>
            <a:ext cx="3214710" cy="523220"/>
          </a:xfrm>
          <a:prstGeom prst="rect">
            <a:avLst/>
          </a:prstGeom>
        </p:spPr>
        <p:style>
          <a:lnRef idx="2">
            <a:schemeClr val="accent1"/>
          </a:lnRef>
          <a:fillRef idx="1">
            <a:schemeClr val="lt1"/>
          </a:fillRef>
          <a:effectRef idx="0">
            <a:schemeClr val="accent1"/>
          </a:effectRef>
          <a:fontRef idx="minor">
            <a:schemeClr val="dk1"/>
          </a:fontRef>
        </p:style>
        <p:txBody>
          <a:bodyPr vert="horz" wrap="square" rtlCol="0">
            <a:spAutoFit/>
          </a:bodyPr>
          <a:lstStyle/>
          <a:p>
            <a:endParaRPr lang="zh-CN" altLang="en-US" sz="2800" dirty="0">
              <a:ln>
                <a:solidFill>
                  <a:schemeClr val="tx2">
                    <a:lumMod val="60000"/>
                    <a:lumOff val="40000"/>
                  </a:schemeClr>
                </a:solidFill>
              </a:ln>
              <a:latin typeface="方正仿宋_GBK" panose="03000509000000000000" pitchFamily="65" charset="-122"/>
              <a:ea typeface="方正仿宋_GBK" panose="03000509000000000000" pitchFamily="65" charset="-122"/>
            </a:endParaRPr>
          </a:p>
        </p:txBody>
      </p:sp>
      <p:sp>
        <p:nvSpPr>
          <p:cNvPr id="16" name="TextBox 15"/>
          <p:cNvSpPr txBox="1"/>
          <p:nvPr/>
        </p:nvSpPr>
        <p:spPr>
          <a:xfrm flipH="1">
            <a:off x="4286248" y="2857496"/>
            <a:ext cx="3214710" cy="523220"/>
          </a:xfrm>
          <a:prstGeom prst="rect">
            <a:avLst/>
          </a:prstGeom>
        </p:spPr>
        <p:style>
          <a:lnRef idx="2">
            <a:schemeClr val="accent1"/>
          </a:lnRef>
          <a:fillRef idx="1">
            <a:schemeClr val="lt1"/>
          </a:fillRef>
          <a:effectRef idx="0">
            <a:schemeClr val="accent1"/>
          </a:effectRef>
          <a:fontRef idx="minor">
            <a:schemeClr val="dk1"/>
          </a:fontRef>
        </p:style>
        <p:txBody>
          <a:bodyPr vert="horz" wrap="square" rtlCol="0">
            <a:spAutoFit/>
          </a:bodyPr>
          <a:lstStyle/>
          <a:p>
            <a:endParaRPr lang="zh-CN" altLang="en-US" sz="2800" dirty="0">
              <a:ln>
                <a:solidFill>
                  <a:schemeClr val="tx2">
                    <a:lumMod val="60000"/>
                    <a:lumOff val="40000"/>
                  </a:schemeClr>
                </a:solidFill>
              </a:ln>
              <a:latin typeface="方正仿宋_GBK" panose="03000509000000000000" pitchFamily="65" charset="-122"/>
              <a:ea typeface="方正仿宋_GBK" panose="03000509000000000000" pitchFamily="65" charset="-122"/>
            </a:endParaRPr>
          </a:p>
        </p:txBody>
      </p:sp>
      <p:sp>
        <p:nvSpPr>
          <p:cNvPr id="17" name="TextBox 16"/>
          <p:cNvSpPr txBox="1"/>
          <p:nvPr/>
        </p:nvSpPr>
        <p:spPr>
          <a:xfrm flipH="1">
            <a:off x="1928794" y="2857496"/>
            <a:ext cx="1714512" cy="523220"/>
          </a:xfrm>
          <a:prstGeom prst="rect">
            <a:avLst/>
          </a:prstGeom>
        </p:spPr>
        <p:style>
          <a:lnRef idx="2">
            <a:schemeClr val="accent1"/>
          </a:lnRef>
          <a:fillRef idx="1">
            <a:schemeClr val="lt1"/>
          </a:fillRef>
          <a:effectRef idx="0">
            <a:schemeClr val="accent1"/>
          </a:effectRef>
          <a:fontRef idx="minor">
            <a:schemeClr val="dk1"/>
          </a:fontRef>
        </p:style>
        <p:txBody>
          <a:bodyPr vert="horz" wrap="square" rtlCol="0">
            <a:spAutoFit/>
          </a:bodyPr>
          <a:lstStyle/>
          <a:p>
            <a:r>
              <a:rPr lang="zh-CN" altLang="en-US" sz="2800" dirty="0" smtClean="0">
                <a:ln>
                  <a:solidFill>
                    <a:schemeClr val="tx2">
                      <a:lumMod val="60000"/>
                      <a:lumOff val="40000"/>
                    </a:schemeClr>
                  </a:solidFill>
                </a:ln>
                <a:latin typeface="方正仿宋_GBK" panose="03000509000000000000" pitchFamily="65" charset="-122"/>
                <a:ea typeface="方正仿宋_GBK" panose="03000509000000000000" pitchFamily="65" charset="-122"/>
              </a:rPr>
              <a:t>项目类型</a:t>
            </a:r>
            <a:endParaRPr lang="zh-CN" altLang="en-US" sz="2800" dirty="0">
              <a:ln>
                <a:solidFill>
                  <a:schemeClr val="tx2">
                    <a:lumMod val="60000"/>
                    <a:lumOff val="40000"/>
                  </a:schemeClr>
                </a:solidFill>
              </a:ln>
              <a:latin typeface="方正仿宋_GBK" panose="03000509000000000000" pitchFamily="65" charset="-122"/>
              <a:ea typeface="方正仿宋_GBK" panose="03000509000000000000" pitchFamily="65" charset="-122"/>
            </a:endParaRPr>
          </a:p>
        </p:txBody>
      </p:sp>
      <p:sp>
        <p:nvSpPr>
          <p:cNvPr id="23" name="TextBox 22"/>
          <p:cNvSpPr txBox="1"/>
          <p:nvPr/>
        </p:nvSpPr>
        <p:spPr>
          <a:xfrm>
            <a:off x="285720" y="3714753"/>
            <a:ext cx="8715436" cy="953135"/>
          </a:xfrm>
          <a:prstGeom prst="rect">
            <a:avLst/>
          </a:prstGeom>
        </p:spPr>
        <p:style>
          <a:lnRef idx="2">
            <a:schemeClr val="accent1"/>
          </a:lnRef>
          <a:fillRef idx="1">
            <a:schemeClr val="lt1"/>
          </a:fillRef>
          <a:effectRef idx="0">
            <a:schemeClr val="accent1"/>
          </a:effectRef>
          <a:fontRef idx="minor">
            <a:schemeClr val="dk1"/>
          </a:fontRef>
        </p:style>
        <p:txBody>
          <a:bodyPr vert="horz" wrap="square" rtlCol="0">
            <a:spAutoFit/>
          </a:bodyPr>
          <a:lstStyle/>
          <a:p>
            <a:r>
              <a:rPr lang="zh-CN" altLang="en-US" sz="2800" dirty="0" smtClean="0">
                <a:ln>
                  <a:solidFill>
                    <a:schemeClr val="tx2">
                      <a:lumMod val="60000"/>
                      <a:lumOff val="40000"/>
                    </a:schemeClr>
                  </a:solidFill>
                </a:ln>
                <a:latin typeface="方正仿宋_GBK" panose="03000509000000000000" pitchFamily="65" charset="-122"/>
                <a:ea typeface="方正仿宋_GBK" panose="03000509000000000000" pitchFamily="65" charset="-122"/>
              </a:rPr>
              <a:t>提示：资助形式：重点项目、一般项目；</a:t>
            </a:r>
            <a:endParaRPr lang="en-US" altLang="zh-CN" sz="2800" dirty="0" smtClean="0">
              <a:ln>
                <a:solidFill>
                  <a:schemeClr val="tx2">
                    <a:lumMod val="60000"/>
                    <a:lumOff val="40000"/>
                  </a:schemeClr>
                </a:solidFill>
              </a:ln>
              <a:latin typeface="方正仿宋_GBK" panose="03000509000000000000" pitchFamily="65" charset="-122"/>
              <a:ea typeface="方正仿宋_GBK" panose="03000509000000000000" pitchFamily="65" charset="-122"/>
            </a:endParaRPr>
          </a:p>
          <a:p>
            <a:r>
              <a:rPr lang="en-US" altLang="zh-CN" sz="2800" dirty="0" smtClean="0">
                <a:ln>
                  <a:solidFill>
                    <a:schemeClr val="tx2">
                      <a:lumMod val="60000"/>
                      <a:lumOff val="40000"/>
                    </a:schemeClr>
                  </a:solidFill>
                </a:ln>
                <a:latin typeface="方正仿宋_GBK" panose="03000509000000000000" pitchFamily="65" charset="-122"/>
                <a:ea typeface="方正仿宋_GBK" panose="03000509000000000000" pitchFamily="65" charset="-122"/>
              </a:rPr>
              <a:t>       </a:t>
            </a:r>
            <a:r>
              <a:rPr lang="zh-CN" altLang="en-US" sz="2800" dirty="0" smtClean="0">
                <a:ln>
                  <a:solidFill>
                    <a:schemeClr val="tx2">
                      <a:lumMod val="60000"/>
                      <a:lumOff val="40000"/>
                    </a:schemeClr>
                  </a:solidFill>
                </a:ln>
                <a:latin typeface="方正仿宋_GBK" panose="03000509000000000000" pitchFamily="65" charset="-122"/>
                <a:ea typeface="方正仿宋_GBK" panose="03000509000000000000" pitchFamily="65" charset="-122"/>
              </a:rPr>
              <a:t>项目类型：学术会议、学术研究、学术著作。</a:t>
            </a:r>
            <a:endParaRPr lang="zh-CN" altLang="en-US" sz="2800" dirty="0" smtClean="0">
              <a:ln>
                <a:solidFill>
                  <a:schemeClr val="tx2">
                    <a:lumMod val="60000"/>
                    <a:lumOff val="40000"/>
                  </a:schemeClr>
                </a:solidFill>
              </a:ln>
              <a:latin typeface="方正仿宋_GBK" panose="03000509000000000000" pitchFamily="65" charset="-122"/>
              <a:ea typeface="方正仿宋_GBK" panose="03000509000000000000" pitchFamily="65"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endParaRPr lang="zh-CN" altLang="en-US"/>
          </a:p>
        </p:txBody>
      </p:sp>
      <p:sp>
        <p:nvSpPr>
          <p:cNvPr id="3" name="副标题 2"/>
          <p:cNvSpPr>
            <a:spLocks noGrp="1"/>
          </p:cNvSpPr>
          <p:nvPr>
            <p:ph type="subTitle" idx="1"/>
          </p:nvPr>
        </p:nvSpPr>
        <p:spPr/>
        <p:txBody>
          <a:bodyPr/>
          <a:lstStyle/>
          <a:p>
            <a:endParaRPr lang="zh-CN" altLang="en-US"/>
          </a:p>
        </p:txBody>
      </p:sp>
      <p:pic>
        <p:nvPicPr>
          <p:cNvPr id="5" name="图片 4" descr="背景2.jpg"/>
          <p:cNvPicPr>
            <a:picLocks noChangeAspect="1"/>
          </p:cNvPicPr>
          <p:nvPr/>
        </p:nvPicPr>
        <p:blipFill>
          <a:blip r:embed="rId1" cstate="print"/>
          <a:stretch>
            <a:fillRect/>
          </a:stretch>
        </p:blipFill>
        <p:spPr>
          <a:xfrm>
            <a:off x="0" y="0"/>
            <a:ext cx="9144000" cy="6858000"/>
          </a:xfrm>
          <a:prstGeom prst="rect">
            <a:avLst/>
          </a:prstGeom>
        </p:spPr>
      </p:pic>
      <p:sp>
        <p:nvSpPr>
          <p:cNvPr id="6" name="矩形 5"/>
          <p:cNvSpPr/>
          <p:nvPr/>
        </p:nvSpPr>
        <p:spPr>
          <a:xfrm>
            <a:off x="0" y="1"/>
            <a:ext cx="1835696" cy="799258"/>
          </a:xfrm>
          <a:prstGeom prst="rect">
            <a:avLst/>
          </a:prstGeom>
        </p:spPr>
        <p:txBody>
          <a:bodyPr wrap="square">
            <a:spAutoFit/>
          </a:bodyPr>
          <a:lstStyle/>
          <a:p>
            <a:pPr lvl="0" fontAlgn="base">
              <a:lnSpc>
                <a:spcPct val="200000"/>
              </a:lnSpc>
              <a:spcBef>
                <a:spcPct val="0"/>
              </a:spcBef>
              <a:spcAft>
                <a:spcPct val="0"/>
              </a:spcAft>
            </a:pPr>
            <a:r>
              <a:rPr lang="zh-CN" altLang="en-US" sz="2800" b="1" dirty="0">
                <a:solidFill>
                  <a:schemeClr val="tx2">
                    <a:lumMod val="60000"/>
                    <a:lumOff val="40000"/>
                  </a:schemeClr>
                </a:solidFill>
                <a:latin typeface="叶根友毛笔行书2.0版" pitchFamily="2" charset="-122"/>
                <a:ea typeface="叶根友毛笔行书2.0版" pitchFamily="2" charset="-122"/>
                <a:cs typeface="宋体" panose="02010600030101010101" pitchFamily="2" charset="-122"/>
              </a:rPr>
              <a:t> </a:t>
            </a:r>
            <a:r>
              <a:rPr lang="zh-CN" altLang="en-US" sz="2800" b="1" dirty="0" smtClean="0">
                <a:solidFill>
                  <a:schemeClr val="tx2">
                    <a:lumMod val="60000"/>
                    <a:lumOff val="40000"/>
                  </a:schemeClr>
                </a:solidFill>
                <a:latin typeface="叶根友毛笔行书2.0版" pitchFamily="2" charset="-122"/>
                <a:ea typeface="叶根友毛笔行书2.0版" pitchFamily="2" charset="-122"/>
                <a:cs typeface="宋体" panose="02010600030101010101" pitchFamily="2" charset="-122"/>
              </a:rPr>
              <a:t>项目简介</a:t>
            </a:r>
            <a:endParaRPr lang="zh-CN" altLang="en-US" sz="2800" b="1" dirty="0">
              <a:solidFill>
                <a:schemeClr val="tx2">
                  <a:lumMod val="60000"/>
                  <a:lumOff val="40000"/>
                </a:schemeClr>
              </a:solidFill>
              <a:latin typeface="叶根友毛笔行书2.0版" pitchFamily="2" charset="-122"/>
              <a:ea typeface="叶根友毛笔行书2.0版" pitchFamily="2" charset="-122"/>
              <a:cs typeface="宋体" panose="02010600030101010101" pitchFamily="2" charset="-122"/>
            </a:endParaRPr>
          </a:p>
        </p:txBody>
      </p:sp>
      <p:cxnSp>
        <p:nvCxnSpPr>
          <p:cNvPr id="10" name="直接连接符 9"/>
          <p:cNvCxnSpPr/>
          <p:nvPr/>
        </p:nvCxnSpPr>
        <p:spPr>
          <a:xfrm>
            <a:off x="0" y="836712"/>
            <a:ext cx="4067944"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1928794" y="1428736"/>
            <a:ext cx="1656184" cy="523220"/>
          </a:xfrm>
          <a:prstGeom prst="rect">
            <a:avLst/>
          </a:prstGeom>
        </p:spPr>
        <p:style>
          <a:lnRef idx="2">
            <a:schemeClr val="accent1"/>
          </a:lnRef>
          <a:fillRef idx="1">
            <a:schemeClr val="lt1"/>
          </a:fillRef>
          <a:effectRef idx="0">
            <a:schemeClr val="accent1"/>
          </a:effectRef>
          <a:fontRef idx="minor">
            <a:schemeClr val="dk1"/>
          </a:fontRef>
        </p:style>
        <p:txBody>
          <a:bodyPr vert="horz" wrap="square" rtlCol="0">
            <a:spAutoFit/>
          </a:bodyPr>
          <a:lstStyle/>
          <a:p>
            <a:r>
              <a:rPr lang="zh-CN" altLang="en-US" sz="2800" dirty="0" smtClean="0">
                <a:ln>
                  <a:solidFill>
                    <a:schemeClr val="tx2">
                      <a:lumMod val="60000"/>
                      <a:lumOff val="40000"/>
                    </a:schemeClr>
                  </a:solidFill>
                </a:ln>
                <a:latin typeface="方正仿宋_GBK" panose="03000509000000000000" pitchFamily="65" charset="-122"/>
                <a:ea typeface="方正仿宋_GBK" panose="03000509000000000000" pitchFamily="65" charset="-122"/>
              </a:rPr>
              <a:t>策划目的</a:t>
            </a:r>
            <a:endParaRPr lang="zh-CN" altLang="en-US" sz="2800" dirty="0">
              <a:ln>
                <a:solidFill>
                  <a:schemeClr val="tx2">
                    <a:lumMod val="60000"/>
                    <a:lumOff val="40000"/>
                  </a:schemeClr>
                </a:solidFill>
              </a:ln>
              <a:latin typeface="方正仿宋_GBK" panose="03000509000000000000" pitchFamily="65" charset="-122"/>
              <a:ea typeface="方正仿宋_GBK" panose="03000509000000000000" pitchFamily="65" charset="-122"/>
            </a:endParaRPr>
          </a:p>
        </p:txBody>
      </p:sp>
      <p:sp>
        <p:nvSpPr>
          <p:cNvPr id="14" name="TextBox 13"/>
          <p:cNvSpPr txBox="1"/>
          <p:nvPr/>
        </p:nvSpPr>
        <p:spPr>
          <a:xfrm>
            <a:off x="899795" y="2420620"/>
            <a:ext cx="7321550" cy="521970"/>
          </a:xfrm>
          <a:prstGeom prst="rect">
            <a:avLst/>
          </a:prstGeom>
        </p:spPr>
        <p:style>
          <a:lnRef idx="2">
            <a:schemeClr val="accent1"/>
          </a:lnRef>
          <a:fillRef idx="1">
            <a:schemeClr val="lt1"/>
          </a:fillRef>
          <a:effectRef idx="0">
            <a:schemeClr val="accent1"/>
          </a:effectRef>
          <a:fontRef idx="minor">
            <a:schemeClr val="dk1"/>
          </a:fontRef>
        </p:style>
        <p:txBody>
          <a:bodyPr vert="horz" wrap="square" rtlCol="0">
            <a:spAutoFit/>
          </a:bodyPr>
          <a:lstStyle/>
          <a:p>
            <a:r>
              <a:rPr lang="zh-CN" altLang="en-US" sz="2800" dirty="0">
                <a:ln>
                  <a:solidFill>
                    <a:schemeClr val="tx2">
                      <a:lumMod val="60000"/>
                      <a:lumOff val="40000"/>
                    </a:schemeClr>
                  </a:solidFill>
                </a:ln>
                <a:latin typeface="方正仿宋_GBK" panose="03000509000000000000" pitchFamily="65" charset="-122"/>
                <a:ea typeface="方正仿宋_GBK" panose="03000509000000000000" pitchFamily="65" charset="-122"/>
              </a:rPr>
              <a:t>（</a:t>
            </a:r>
            <a:r>
              <a:rPr lang="en-US" altLang="zh-CN" sz="2800" dirty="0">
                <a:ln>
                  <a:solidFill>
                    <a:schemeClr val="tx2">
                      <a:lumMod val="60000"/>
                      <a:lumOff val="40000"/>
                    </a:schemeClr>
                  </a:solidFill>
                </a:ln>
                <a:latin typeface="方正仿宋_GBK" panose="03000509000000000000" pitchFamily="65" charset="-122"/>
                <a:ea typeface="方正仿宋_GBK" panose="03000509000000000000" pitchFamily="65" charset="-122"/>
              </a:rPr>
              <a:t>200</a:t>
            </a:r>
            <a:r>
              <a:rPr lang="zh-CN" altLang="en-US" sz="2800" dirty="0">
                <a:ln>
                  <a:solidFill>
                    <a:schemeClr val="tx2">
                      <a:lumMod val="60000"/>
                      <a:lumOff val="40000"/>
                    </a:schemeClr>
                  </a:solidFill>
                </a:ln>
                <a:latin typeface="方正仿宋_GBK" panose="03000509000000000000" pitchFamily="65" charset="-122"/>
                <a:ea typeface="方正仿宋_GBK" panose="03000509000000000000" pitchFamily="65" charset="-122"/>
              </a:rPr>
              <a:t>字）</a:t>
            </a:r>
            <a:endParaRPr lang="zh-CN" altLang="en-US" sz="2800" dirty="0">
              <a:ln>
                <a:solidFill>
                  <a:schemeClr val="tx2">
                    <a:lumMod val="60000"/>
                    <a:lumOff val="40000"/>
                  </a:schemeClr>
                </a:solidFill>
              </a:ln>
              <a:latin typeface="方正仿宋_GBK" panose="03000509000000000000" pitchFamily="65" charset="-122"/>
              <a:ea typeface="方正仿宋_GBK" panose="03000509000000000000" pitchFamily="65"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endParaRPr lang="zh-CN" altLang="en-US"/>
          </a:p>
        </p:txBody>
      </p:sp>
      <p:sp>
        <p:nvSpPr>
          <p:cNvPr id="3" name="副标题 2"/>
          <p:cNvSpPr>
            <a:spLocks noGrp="1"/>
          </p:cNvSpPr>
          <p:nvPr>
            <p:ph type="subTitle" idx="1"/>
          </p:nvPr>
        </p:nvSpPr>
        <p:spPr/>
        <p:txBody>
          <a:bodyPr/>
          <a:lstStyle/>
          <a:p>
            <a:endParaRPr lang="zh-CN" altLang="en-US"/>
          </a:p>
        </p:txBody>
      </p:sp>
      <p:pic>
        <p:nvPicPr>
          <p:cNvPr id="5" name="图片 4" descr="背景2.jpg"/>
          <p:cNvPicPr>
            <a:picLocks noChangeAspect="1"/>
          </p:cNvPicPr>
          <p:nvPr/>
        </p:nvPicPr>
        <p:blipFill>
          <a:blip r:embed="rId1" cstate="print"/>
          <a:stretch>
            <a:fillRect/>
          </a:stretch>
        </p:blipFill>
        <p:spPr>
          <a:xfrm>
            <a:off x="0" y="0"/>
            <a:ext cx="9144000" cy="6858000"/>
          </a:xfrm>
          <a:prstGeom prst="rect">
            <a:avLst/>
          </a:prstGeom>
        </p:spPr>
      </p:pic>
      <p:sp>
        <p:nvSpPr>
          <p:cNvPr id="6" name="矩形 5"/>
          <p:cNvSpPr/>
          <p:nvPr/>
        </p:nvSpPr>
        <p:spPr>
          <a:xfrm>
            <a:off x="0" y="1"/>
            <a:ext cx="1835696" cy="799258"/>
          </a:xfrm>
          <a:prstGeom prst="rect">
            <a:avLst/>
          </a:prstGeom>
        </p:spPr>
        <p:txBody>
          <a:bodyPr wrap="square">
            <a:spAutoFit/>
          </a:bodyPr>
          <a:lstStyle/>
          <a:p>
            <a:pPr lvl="0" fontAlgn="base">
              <a:lnSpc>
                <a:spcPct val="200000"/>
              </a:lnSpc>
              <a:spcBef>
                <a:spcPct val="0"/>
              </a:spcBef>
              <a:spcAft>
                <a:spcPct val="0"/>
              </a:spcAft>
            </a:pPr>
            <a:r>
              <a:rPr lang="zh-CN" altLang="en-US" sz="2800" b="1" dirty="0">
                <a:solidFill>
                  <a:schemeClr val="tx2">
                    <a:lumMod val="60000"/>
                    <a:lumOff val="40000"/>
                  </a:schemeClr>
                </a:solidFill>
                <a:latin typeface="叶根友毛笔行书2.0版" pitchFamily="2" charset="-122"/>
                <a:ea typeface="叶根友毛笔行书2.0版" pitchFamily="2" charset="-122"/>
                <a:cs typeface="宋体" panose="02010600030101010101" pitchFamily="2" charset="-122"/>
              </a:rPr>
              <a:t> </a:t>
            </a:r>
            <a:r>
              <a:rPr lang="zh-CN" altLang="en-US" sz="2800" b="1" dirty="0" smtClean="0">
                <a:solidFill>
                  <a:schemeClr val="tx2">
                    <a:lumMod val="60000"/>
                    <a:lumOff val="40000"/>
                  </a:schemeClr>
                </a:solidFill>
                <a:latin typeface="叶根友毛笔行书2.0版" pitchFamily="2" charset="-122"/>
                <a:ea typeface="叶根友毛笔行书2.0版" pitchFamily="2" charset="-122"/>
                <a:cs typeface="宋体" panose="02010600030101010101" pitchFamily="2" charset="-122"/>
              </a:rPr>
              <a:t>项目实施</a:t>
            </a:r>
            <a:endParaRPr lang="zh-CN" altLang="en-US" sz="2800" b="1" dirty="0">
              <a:solidFill>
                <a:schemeClr val="tx2">
                  <a:lumMod val="60000"/>
                  <a:lumOff val="40000"/>
                </a:schemeClr>
              </a:solidFill>
              <a:latin typeface="叶根友毛笔行书2.0版" pitchFamily="2" charset="-122"/>
              <a:ea typeface="叶根友毛笔行书2.0版" pitchFamily="2" charset="-122"/>
              <a:cs typeface="宋体" panose="02010600030101010101" pitchFamily="2" charset="-122"/>
            </a:endParaRPr>
          </a:p>
        </p:txBody>
      </p:sp>
      <p:cxnSp>
        <p:nvCxnSpPr>
          <p:cNvPr id="10" name="直接连接符 9"/>
          <p:cNvCxnSpPr/>
          <p:nvPr/>
        </p:nvCxnSpPr>
        <p:spPr>
          <a:xfrm>
            <a:off x="0" y="836712"/>
            <a:ext cx="4067944"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1928794" y="1428736"/>
            <a:ext cx="1656184" cy="523220"/>
          </a:xfrm>
          <a:prstGeom prst="rect">
            <a:avLst/>
          </a:prstGeom>
        </p:spPr>
        <p:style>
          <a:lnRef idx="2">
            <a:schemeClr val="accent1"/>
          </a:lnRef>
          <a:fillRef idx="1">
            <a:schemeClr val="lt1"/>
          </a:fillRef>
          <a:effectRef idx="0">
            <a:schemeClr val="accent1"/>
          </a:effectRef>
          <a:fontRef idx="minor">
            <a:schemeClr val="dk1"/>
          </a:fontRef>
        </p:style>
        <p:txBody>
          <a:bodyPr vert="horz" wrap="square" rtlCol="0">
            <a:spAutoFit/>
          </a:bodyPr>
          <a:lstStyle/>
          <a:p>
            <a:r>
              <a:rPr lang="zh-CN" altLang="en-US" sz="2800" dirty="0" smtClean="0">
                <a:ln>
                  <a:solidFill>
                    <a:schemeClr val="tx2">
                      <a:lumMod val="60000"/>
                      <a:lumOff val="40000"/>
                    </a:schemeClr>
                  </a:solidFill>
                </a:ln>
                <a:latin typeface="方正仿宋_GBK" panose="03000509000000000000" pitchFamily="65" charset="-122"/>
                <a:ea typeface="方正仿宋_GBK" panose="03000509000000000000" pitchFamily="65" charset="-122"/>
              </a:rPr>
              <a:t>项目描述</a:t>
            </a:r>
            <a:endParaRPr lang="zh-CN" altLang="en-US" sz="2800" dirty="0">
              <a:ln>
                <a:solidFill>
                  <a:schemeClr val="tx2">
                    <a:lumMod val="60000"/>
                    <a:lumOff val="40000"/>
                  </a:schemeClr>
                </a:solidFill>
              </a:ln>
              <a:latin typeface="方正仿宋_GBK" panose="03000509000000000000" pitchFamily="65" charset="-122"/>
              <a:ea typeface="方正仿宋_GBK" panose="03000509000000000000" pitchFamily="65" charset="-122"/>
            </a:endParaRPr>
          </a:p>
        </p:txBody>
      </p:sp>
      <p:sp>
        <p:nvSpPr>
          <p:cNvPr id="14" name="TextBox 13"/>
          <p:cNvSpPr txBox="1"/>
          <p:nvPr/>
        </p:nvSpPr>
        <p:spPr>
          <a:xfrm>
            <a:off x="1188379" y="2132956"/>
            <a:ext cx="6929486" cy="2676525"/>
          </a:xfrm>
          <a:prstGeom prst="rect">
            <a:avLst/>
          </a:prstGeom>
        </p:spPr>
        <p:style>
          <a:lnRef idx="2">
            <a:schemeClr val="accent1"/>
          </a:lnRef>
          <a:fillRef idx="1">
            <a:schemeClr val="lt1"/>
          </a:fillRef>
          <a:effectRef idx="0">
            <a:schemeClr val="accent1"/>
          </a:effectRef>
          <a:fontRef idx="minor">
            <a:schemeClr val="dk1"/>
          </a:fontRef>
        </p:style>
        <p:txBody>
          <a:bodyPr vert="horz" wrap="square" rtlCol="0">
            <a:spAutoFit/>
          </a:bodyPr>
          <a:lstStyle/>
          <a:p>
            <a:r>
              <a:rPr lang="zh-CN" altLang="en-US" sz="2800" dirty="0" smtClean="0">
                <a:ln>
                  <a:solidFill>
                    <a:schemeClr val="tx2">
                      <a:lumMod val="60000"/>
                      <a:lumOff val="40000"/>
                    </a:schemeClr>
                  </a:solidFill>
                </a:ln>
                <a:latin typeface="方正仿宋_GBK" panose="03000509000000000000" pitchFamily="65" charset="-122"/>
                <a:ea typeface="方正仿宋_GBK" panose="03000509000000000000" pitchFamily="65" charset="-122"/>
                <a:sym typeface="+mn-ea"/>
              </a:rPr>
              <a:t>提示</a:t>
            </a:r>
            <a:endParaRPr lang="en-US" altLang="zh-CN" sz="2800" dirty="0" smtClean="0">
              <a:ln>
                <a:solidFill>
                  <a:schemeClr val="tx2">
                    <a:lumMod val="60000"/>
                    <a:lumOff val="40000"/>
                  </a:schemeClr>
                </a:solidFill>
              </a:ln>
              <a:latin typeface="方正仿宋_GBK" panose="03000509000000000000" pitchFamily="65" charset="-122"/>
              <a:ea typeface="方正仿宋_GBK" panose="03000509000000000000" pitchFamily="65" charset="-122"/>
            </a:endParaRPr>
          </a:p>
          <a:p>
            <a:r>
              <a:rPr lang="en-US" altLang="zh-CN" sz="2800" dirty="0" smtClean="0">
                <a:ln>
                  <a:solidFill>
                    <a:schemeClr val="tx2">
                      <a:lumMod val="60000"/>
                      <a:lumOff val="40000"/>
                    </a:schemeClr>
                  </a:solidFill>
                </a:ln>
                <a:latin typeface="方正仿宋_GBK" panose="03000509000000000000" pitchFamily="65" charset="-122"/>
                <a:ea typeface="方正仿宋_GBK" panose="03000509000000000000" pitchFamily="65" charset="-122"/>
                <a:sym typeface="+mn-ea"/>
              </a:rPr>
              <a:t>   学术会议应是社团主办或承办各类学术会议；学术研究应结合自身业务和专长开展的具有重要价值的专题学术研究或决策咨询</a:t>
            </a:r>
            <a:r>
              <a:rPr lang="zh-CN" altLang="en-US" sz="2800" dirty="0" smtClean="0">
                <a:ln>
                  <a:solidFill>
                    <a:schemeClr val="tx2">
                      <a:lumMod val="60000"/>
                      <a:lumOff val="40000"/>
                    </a:schemeClr>
                  </a:solidFill>
                </a:ln>
                <a:latin typeface="方正仿宋_GBK" panose="03000509000000000000" pitchFamily="65" charset="-122"/>
                <a:ea typeface="方正仿宋_GBK" panose="03000509000000000000" pitchFamily="65" charset="-122"/>
                <a:sym typeface="+mn-ea"/>
              </a:rPr>
              <a:t>；</a:t>
            </a:r>
            <a:r>
              <a:rPr lang="en-US" altLang="zh-CN" sz="2800" dirty="0" smtClean="0">
                <a:ln>
                  <a:solidFill>
                    <a:schemeClr val="tx2">
                      <a:lumMod val="60000"/>
                      <a:lumOff val="40000"/>
                    </a:schemeClr>
                  </a:solidFill>
                </a:ln>
                <a:latin typeface="方正仿宋_GBK" panose="03000509000000000000" pitchFamily="65" charset="-122"/>
                <a:ea typeface="方正仿宋_GBK" panose="03000509000000000000" pitchFamily="65" charset="-122"/>
                <a:sym typeface="+mn-ea"/>
              </a:rPr>
              <a:t>学术著作应是本社团组织编撰和出版的学术著作。 </a:t>
            </a:r>
            <a:r>
              <a:rPr lang="zh-CN" altLang="en-US" sz="2800" dirty="0" smtClean="0">
                <a:ln>
                  <a:solidFill>
                    <a:schemeClr val="tx2">
                      <a:lumMod val="60000"/>
                      <a:lumOff val="40000"/>
                    </a:schemeClr>
                  </a:solidFill>
                </a:ln>
                <a:latin typeface="方正仿宋_GBK" panose="03000509000000000000" pitchFamily="65" charset="-122"/>
                <a:ea typeface="方正仿宋_GBK" panose="03000509000000000000" pitchFamily="65" charset="-122"/>
                <a:sym typeface="+mn-ea"/>
              </a:rPr>
              <a:t>（</a:t>
            </a:r>
            <a:r>
              <a:rPr lang="en-US" altLang="zh-CN" sz="2800" dirty="0" smtClean="0">
                <a:ln>
                  <a:solidFill>
                    <a:schemeClr val="tx2">
                      <a:lumMod val="60000"/>
                      <a:lumOff val="40000"/>
                    </a:schemeClr>
                  </a:solidFill>
                </a:ln>
                <a:latin typeface="方正仿宋_GBK" panose="03000509000000000000" pitchFamily="65" charset="-122"/>
                <a:ea typeface="方正仿宋_GBK" panose="03000509000000000000" pitchFamily="65" charset="-122"/>
                <a:sym typeface="+mn-ea"/>
              </a:rPr>
              <a:t>500</a:t>
            </a:r>
            <a:r>
              <a:rPr lang="zh-CN" altLang="en-US" sz="2800" dirty="0" smtClean="0">
                <a:ln>
                  <a:solidFill>
                    <a:schemeClr val="tx2">
                      <a:lumMod val="60000"/>
                      <a:lumOff val="40000"/>
                    </a:schemeClr>
                  </a:solidFill>
                </a:ln>
                <a:latin typeface="方正仿宋_GBK" panose="03000509000000000000" pitchFamily="65" charset="-122"/>
                <a:ea typeface="方正仿宋_GBK" panose="03000509000000000000" pitchFamily="65" charset="-122"/>
                <a:sym typeface="+mn-ea"/>
              </a:rPr>
              <a:t>字）</a:t>
            </a:r>
            <a:endParaRPr lang="zh-CN" altLang="en-US" sz="2800" dirty="0">
              <a:ln>
                <a:solidFill>
                  <a:schemeClr val="tx2">
                    <a:lumMod val="60000"/>
                    <a:lumOff val="40000"/>
                  </a:schemeClr>
                </a:solidFill>
              </a:ln>
              <a:latin typeface="方正仿宋_GBK" panose="03000509000000000000" pitchFamily="65" charset="-122"/>
              <a:ea typeface="方正仿宋_GBK" panose="03000509000000000000" pitchFamily="65"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endParaRPr lang="zh-CN" altLang="en-US"/>
          </a:p>
        </p:txBody>
      </p:sp>
      <p:sp>
        <p:nvSpPr>
          <p:cNvPr id="3" name="副标题 2"/>
          <p:cNvSpPr>
            <a:spLocks noGrp="1"/>
          </p:cNvSpPr>
          <p:nvPr>
            <p:ph type="subTitle" idx="1"/>
          </p:nvPr>
        </p:nvSpPr>
        <p:spPr/>
        <p:txBody>
          <a:bodyPr/>
          <a:lstStyle/>
          <a:p>
            <a:endParaRPr lang="zh-CN" altLang="en-US"/>
          </a:p>
        </p:txBody>
      </p:sp>
      <p:pic>
        <p:nvPicPr>
          <p:cNvPr id="5" name="图片 4" descr="背景2.jpg"/>
          <p:cNvPicPr>
            <a:picLocks noChangeAspect="1"/>
          </p:cNvPicPr>
          <p:nvPr/>
        </p:nvPicPr>
        <p:blipFill>
          <a:blip r:embed="rId1" cstate="print"/>
          <a:stretch>
            <a:fillRect/>
          </a:stretch>
        </p:blipFill>
        <p:spPr>
          <a:xfrm>
            <a:off x="0" y="0"/>
            <a:ext cx="9144000" cy="6858000"/>
          </a:xfrm>
          <a:prstGeom prst="rect">
            <a:avLst/>
          </a:prstGeom>
        </p:spPr>
      </p:pic>
      <p:sp>
        <p:nvSpPr>
          <p:cNvPr id="6" name="矩形 5"/>
          <p:cNvSpPr/>
          <p:nvPr/>
        </p:nvSpPr>
        <p:spPr>
          <a:xfrm>
            <a:off x="0" y="1"/>
            <a:ext cx="1835696" cy="799258"/>
          </a:xfrm>
          <a:prstGeom prst="rect">
            <a:avLst/>
          </a:prstGeom>
        </p:spPr>
        <p:txBody>
          <a:bodyPr wrap="square">
            <a:spAutoFit/>
          </a:bodyPr>
          <a:lstStyle/>
          <a:p>
            <a:pPr lvl="0" fontAlgn="base">
              <a:lnSpc>
                <a:spcPct val="200000"/>
              </a:lnSpc>
              <a:spcBef>
                <a:spcPct val="0"/>
              </a:spcBef>
              <a:spcAft>
                <a:spcPct val="0"/>
              </a:spcAft>
            </a:pPr>
            <a:r>
              <a:rPr lang="zh-CN" altLang="en-US" sz="2800" b="1" dirty="0">
                <a:solidFill>
                  <a:schemeClr val="tx2">
                    <a:lumMod val="60000"/>
                    <a:lumOff val="40000"/>
                  </a:schemeClr>
                </a:solidFill>
                <a:latin typeface="叶根友毛笔行书2.0版" pitchFamily="2" charset="-122"/>
                <a:ea typeface="叶根友毛笔行书2.0版" pitchFamily="2" charset="-122"/>
                <a:cs typeface="宋体" panose="02010600030101010101" pitchFamily="2" charset="-122"/>
              </a:rPr>
              <a:t> </a:t>
            </a:r>
            <a:r>
              <a:rPr lang="zh-CN" altLang="en-US" sz="2800" b="1" dirty="0" smtClean="0">
                <a:solidFill>
                  <a:schemeClr val="tx2">
                    <a:lumMod val="60000"/>
                    <a:lumOff val="40000"/>
                  </a:schemeClr>
                </a:solidFill>
                <a:latin typeface="叶根友毛笔行书2.0版" pitchFamily="2" charset="-122"/>
                <a:ea typeface="叶根友毛笔行书2.0版" pitchFamily="2" charset="-122"/>
                <a:cs typeface="宋体" panose="02010600030101010101" pitchFamily="2" charset="-122"/>
              </a:rPr>
              <a:t>项目实施</a:t>
            </a:r>
            <a:endParaRPr lang="zh-CN" altLang="en-US" sz="2800" b="1" dirty="0">
              <a:solidFill>
                <a:schemeClr val="tx2">
                  <a:lumMod val="60000"/>
                  <a:lumOff val="40000"/>
                </a:schemeClr>
              </a:solidFill>
              <a:latin typeface="叶根友毛笔行书2.0版" pitchFamily="2" charset="-122"/>
              <a:ea typeface="叶根友毛笔行书2.0版" pitchFamily="2" charset="-122"/>
              <a:cs typeface="宋体" panose="02010600030101010101" pitchFamily="2" charset="-122"/>
            </a:endParaRPr>
          </a:p>
        </p:txBody>
      </p:sp>
      <p:cxnSp>
        <p:nvCxnSpPr>
          <p:cNvPr id="10" name="直接连接符 9"/>
          <p:cNvCxnSpPr/>
          <p:nvPr/>
        </p:nvCxnSpPr>
        <p:spPr>
          <a:xfrm>
            <a:off x="0" y="836712"/>
            <a:ext cx="4067944"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1928794" y="1428736"/>
            <a:ext cx="1656184" cy="523220"/>
          </a:xfrm>
          <a:prstGeom prst="rect">
            <a:avLst/>
          </a:prstGeom>
        </p:spPr>
        <p:style>
          <a:lnRef idx="2">
            <a:schemeClr val="accent1"/>
          </a:lnRef>
          <a:fillRef idx="1">
            <a:schemeClr val="lt1"/>
          </a:fillRef>
          <a:effectRef idx="0">
            <a:schemeClr val="accent1"/>
          </a:effectRef>
          <a:fontRef idx="minor">
            <a:schemeClr val="dk1"/>
          </a:fontRef>
        </p:style>
        <p:txBody>
          <a:bodyPr vert="horz" wrap="square" rtlCol="0">
            <a:spAutoFit/>
          </a:bodyPr>
          <a:lstStyle/>
          <a:p>
            <a:r>
              <a:rPr lang="zh-CN" altLang="en-US" sz="2800" dirty="0" smtClean="0">
                <a:ln>
                  <a:solidFill>
                    <a:schemeClr val="tx2">
                      <a:lumMod val="60000"/>
                      <a:lumOff val="40000"/>
                    </a:schemeClr>
                  </a:solidFill>
                </a:ln>
                <a:latin typeface="方正仿宋_GBK" panose="03000509000000000000" pitchFamily="65" charset="-122"/>
                <a:ea typeface="方正仿宋_GBK" panose="03000509000000000000" pitchFamily="65" charset="-122"/>
              </a:rPr>
              <a:t>项目图片</a:t>
            </a:r>
            <a:endParaRPr lang="zh-CN" altLang="en-US" sz="2800" dirty="0">
              <a:ln>
                <a:solidFill>
                  <a:schemeClr val="tx2">
                    <a:lumMod val="60000"/>
                    <a:lumOff val="40000"/>
                  </a:schemeClr>
                </a:solidFill>
              </a:ln>
              <a:latin typeface="方正仿宋_GBK" panose="03000509000000000000" pitchFamily="65" charset="-122"/>
              <a:ea typeface="方正仿宋_GBK" panose="03000509000000000000" pitchFamily="65" charset="-122"/>
            </a:endParaRPr>
          </a:p>
        </p:txBody>
      </p:sp>
      <p:sp>
        <p:nvSpPr>
          <p:cNvPr id="14" name="TextBox 13"/>
          <p:cNvSpPr txBox="1"/>
          <p:nvPr/>
        </p:nvSpPr>
        <p:spPr>
          <a:xfrm>
            <a:off x="1214414" y="2143116"/>
            <a:ext cx="6929486" cy="1383665"/>
          </a:xfrm>
          <a:prstGeom prst="rect">
            <a:avLst/>
          </a:prstGeom>
        </p:spPr>
        <p:style>
          <a:lnRef idx="2">
            <a:schemeClr val="accent1"/>
          </a:lnRef>
          <a:fillRef idx="1">
            <a:schemeClr val="lt1"/>
          </a:fillRef>
          <a:effectRef idx="0">
            <a:schemeClr val="accent1"/>
          </a:effectRef>
          <a:fontRef idx="minor">
            <a:schemeClr val="dk1"/>
          </a:fontRef>
        </p:style>
        <p:txBody>
          <a:bodyPr vert="horz" wrap="square" rtlCol="0">
            <a:spAutoFit/>
          </a:bodyPr>
          <a:lstStyle/>
          <a:p>
            <a:r>
              <a:rPr lang="zh-CN" altLang="en-US" sz="2800" dirty="0" smtClean="0">
                <a:ln>
                  <a:solidFill>
                    <a:schemeClr val="tx2">
                      <a:lumMod val="60000"/>
                      <a:lumOff val="40000"/>
                    </a:schemeClr>
                  </a:solidFill>
                </a:ln>
                <a:latin typeface="方正仿宋_GBK" panose="03000509000000000000" pitchFamily="65" charset="-122"/>
                <a:ea typeface="方正仿宋_GBK" panose="03000509000000000000" pitchFamily="65" charset="-122"/>
              </a:rPr>
              <a:t>提示</a:t>
            </a:r>
            <a:endParaRPr lang="en-US" altLang="zh-CN" sz="2800" dirty="0" smtClean="0">
              <a:ln>
                <a:solidFill>
                  <a:schemeClr val="tx2">
                    <a:lumMod val="60000"/>
                    <a:lumOff val="40000"/>
                  </a:schemeClr>
                </a:solidFill>
              </a:ln>
              <a:latin typeface="方正仿宋_GBK" panose="03000509000000000000" pitchFamily="65" charset="-122"/>
              <a:ea typeface="方正仿宋_GBK" panose="03000509000000000000" pitchFamily="65" charset="-122"/>
            </a:endParaRPr>
          </a:p>
          <a:p>
            <a:r>
              <a:rPr lang="en-US" altLang="zh-CN" sz="2800" dirty="0" smtClean="0">
                <a:ln>
                  <a:solidFill>
                    <a:schemeClr val="tx2">
                      <a:lumMod val="60000"/>
                      <a:lumOff val="40000"/>
                    </a:schemeClr>
                  </a:solidFill>
                </a:ln>
                <a:latin typeface="方正仿宋_GBK" panose="03000509000000000000" pitchFamily="65" charset="-122"/>
                <a:ea typeface="方正仿宋_GBK" panose="03000509000000000000" pitchFamily="65" charset="-122"/>
              </a:rPr>
              <a:t>     </a:t>
            </a:r>
            <a:r>
              <a:rPr lang="zh-CN" altLang="en-US" sz="2800" dirty="0" smtClean="0">
                <a:ln>
                  <a:solidFill>
                    <a:schemeClr val="tx2">
                      <a:lumMod val="60000"/>
                      <a:lumOff val="40000"/>
                    </a:schemeClr>
                  </a:solidFill>
                </a:ln>
                <a:latin typeface="方正仿宋_GBK" panose="03000509000000000000" pitchFamily="65" charset="-122"/>
                <a:ea typeface="方正仿宋_GBK" panose="03000509000000000000" pitchFamily="65" charset="-122"/>
              </a:rPr>
              <a:t>活动图片不超过</a:t>
            </a:r>
            <a:r>
              <a:rPr lang="en-US" altLang="zh-CN" sz="2800" dirty="0" smtClean="0">
                <a:ln>
                  <a:solidFill>
                    <a:schemeClr val="tx2">
                      <a:lumMod val="60000"/>
                      <a:lumOff val="40000"/>
                    </a:schemeClr>
                  </a:solidFill>
                </a:ln>
                <a:latin typeface="方正仿宋_GBK" panose="03000509000000000000" pitchFamily="65" charset="-122"/>
                <a:ea typeface="方正仿宋_GBK" panose="03000509000000000000" pitchFamily="65" charset="-122"/>
              </a:rPr>
              <a:t>5</a:t>
            </a:r>
            <a:r>
              <a:rPr lang="zh-CN" altLang="en-US" sz="2800" dirty="0" smtClean="0">
                <a:ln>
                  <a:solidFill>
                    <a:schemeClr val="tx2">
                      <a:lumMod val="60000"/>
                      <a:lumOff val="40000"/>
                    </a:schemeClr>
                  </a:solidFill>
                </a:ln>
                <a:latin typeface="方正仿宋_GBK" panose="03000509000000000000" pitchFamily="65" charset="-122"/>
                <a:ea typeface="方正仿宋_GBK" panose="03000509000000000000" pitchFamily="65" charset="-122"/>
              </a:rPr>
              <a:t>张，附简要介绍。（可用多张幻灯片）</a:t>
            </a:r>
            <a:endParaRPr lang="zh-CN" altLang="en-US" sz="2800" dirty="0">
              <a:ln>
                <a:solidFill>
                  <a:schemeClr val="tx2">
                    <a:lumMod val="60000"/>
                    <a:lumOff val="40000"/>
                  </a:schemeClr>
                </a:solidFill>
              </a:ln>
              <a:latin typeface="方正仿宋_GBK" panose="03000509000000000000" pitchFamily="65" charset="-122"/>
              <a:ea typeface="方正仿宋_GBK" panose="03000509000000000000" pitchFamily="65"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endParaRPr lang="zh-CN" altLang="en-US"/>
          </a:p>
        </p:txBody>
      </p:sp>
      <p:sp>
        <p:nvSpPr>
          <p:cNvPr id="3" name="副标题 2"/>
          <p:cNvSpPr>
            <a:spLocks noGrp="1"/>
          </p:cNvSpPr>
          <p:nvPr>
            <p:ph type="subTitle" idx="1"/>
          </p:nvPr>
        </p:nvSpPr>
        <p:spPr/>
        <p:txBody>
          <a:bodyPr/>
          <a:lstStyle/>
          <a:p>
            <a:endParaRPr lang="zh-CN" altLang="en-US"/>
          </a:p>
        </p:txBody>
      </p:sp>
      <p:pic>
        <p:nvPicPr>
          <p:cNvPr id="5" name="图片 4" descr="背景2.jpg"/>
          <p:cNvPicPr>
            <a:picLocks noChangeAspect="1"/>
          </p:cNvPicPr>
          <p:nvPr/>
        </p:nvPicPr>
        <p:blipFill>
          <a:blip r:embed="rId1" cstate="print"/>
          <a:stretch>
            <a:fillRect/>
          </a:stretch>
        </p:blipFill>
        <p:spPr>
          <a:xfrm>
            <a:off x="0" y="0"/>
            <a:ext cx="9144000" cy="6858000"/>
          </a:xfrm>
          <a:prstGeom prst="rect">
            <a:avLst/>
          </a:prstGeom>
        </p:spPr>
      </p:pic>
      <p:sp>
        <p:nvSpPr>
          <p:cNvPr id="6" name="矩形 5"/>
          <p:cNvSpPr/>
          <p:nvPr/>
        </p:nvSpPr>
        <p:spPr>
          <a:xfrm>
            <a:off x="0" y="1"/>
            <a:ext cx="1835696" cy="799258"/>
          </a:xfrm>
          <a:prstGeom prst="rect">
            <a:avLst/>
          </a:prstGeom>
        </p:spPr>
        <p:txBody>
          <a:bodyPr wrap="square">
            <a:spAutoFit/>
          </a:bodyPr>
          <a:lstStyle/>
          <a:p>
            <a:pPr lvl="0" fontAlgn="base">
              <a:lnSpc>
                <a:spcPct val="200000"/>
              </a:lnSpc>
              <a:spcBef>
                <a:spcPct val="0"/>
              </a:spcBef>
              <a:spcAft>
                <a:spcPct val="0"/>
              </a:spcAft>
            </a:pPr>
            <a:r>
              <a:rPr lang="zh-CN" altLang="en-US" sz="2800" b="1" dirty="0">
                <a:solidFill>
                  <a:schemeClr val="tx2">
                    <a:lumMod val="60000"/>
                    <a:lumOff val="40000"/>
                  </a:schemeClr>
                </a:solidFill>
                <a:latin typeface="叶根友毛笔行书2.0版" pitchFamily="2" charset="-122"/>
                <a:ea typeface="叶根友毛笔行书2.0版" pitchFamily="2" charset="-122"/>
                <a:cs typeface="宋体" panose="02010600030101010101" pitchFamily="2" charset="-122"/>
              </a:rPr>
              <a:t> </a:t>
            </a:r>
            <a:r>
              <a:rPr lang="zh-CN" altLang="en-US" sz="2800" b="1" dirty="0" smtClean="0">
                <a:solidFill>
                  <a:schemeClr val="tx2">
                    <a:lumMod val="60000"/>
                    <a:lumOff val="40000"/>
                  </a:schemeClr>
                </a:solidFill>
                <a:latin typeface="叶根友毛笔行书2.0版" pitchFamily="2" charset="-122"/>
                <a:ea typeface="叶根友毛笔行书2.0版" pitchFamily="2" charset="-122"/>
                <a:cs typeface="宋体" panose="02010600030101010101" pitchFamily="2" charset="-122"/>
              </a:rPr>
              <a:t>项目实施</a:t>
            </a:r>
            <a:endParaRPr lang="zh-CN" altLang="en-US" sz="2800" b="1" dirty="0">
              <a:solidFill>
                <a:schemeClr val="tx2">
                  <a:lumMod val="60000"/>
                  <a:lumOff val="40000"/>
                </a:schemeClr>
              </a:solidFill>
              <a:latin typeface="叶根友毛笔行书2.0版" pitchFamily="2" charset="-122"/>
              <a:ea typeface="叶根友毛笔行书2.0版" pitchFamily="2" charset="-122"/>
              <a:cs typeface="宋体" panose="02010600030101010101" pitchFamily="2" charset="-122"/>
            </a:endParaRPr>
          </a:p>
        </p:txBody>
      </p:sp>
      <p:cxnSp>
        <p:nvCxnSpPr>
          <p:cNvPr id="10" name="直接连接符 9"/>
          <p:cNvCxnSpPr/>
          <p:nvPr/>
        </p:nvCxnSpPr>
        <p:spPr>
          <a:xfrm>
            <a:off x="0" y="836712"/>
            <a:ext cx="4067944"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1928794" y="1428736"/>
            <a:ext cx="1656184" cy="523220"/>
          </a:xfrm>
          <a:prstGeom prst="rect">
            <a:avLst/>
          </a:prstGeom>
        </p:spPr>
        <p:style>
          <a:lnRef idx="2">
            <a:schemeClr val="accent1"/>
          </a:lnRef>
          <a:fillRef idx="1">
            <a:schemeClr val="lt1"/>
          </a:fillRef>
          <a:effectRef idx="0">
            <a:schemeClr val="accent1"/>
          </a:effectRef>
          <a:fontRef idx="minor">
            <a:schemeClr val="dk1"/>
          </a:fontRef>
        </p:style>
        <p:txBody>
          <a:bodyPr vert="horz" wrap="square" rtlCol="0">
            <a:spAutoFit/>
          </a:bodyPr>
          <a:lstStyle/>
          <a:p>
            <a:r>
              <a:rPr lang="zh-CN" altLang="en-US" sz="2800" dirty="0" smtClean="0">
                <a:ln>
                  <a:solidFill>
                    <a:schemeClr val="tx2">
                      <a:lumMod val="60000"/>
                      <a:lumOff val="40000"/>
                    </a:schemeClr>
                  </a:solidFill>
                </a:ln>
                <a:latin typeface="方正仿宋_GBK" panose="03000509000000000000" pitchFamily="65" charset="-122"/>
                <a:ea typeface="方正仿宋_GBK" panose="03000509000000000000" pitchFamily="65" charset="-122"/>
              </a:rPr>
              <a:t>媒体报道</a:t>
            </a:r>
            <a:endParaRPr lang="zh-CN" altLang="en-US" sz="2800" dirty="0">
              <a:ln>
                <a:solidFill>
                  <a:schemeClr val="tx2">
                    <a:lumMod val="60000"/>
                    <a:lumOff val="40000"/>
                  </a:schemeClr>
                </a:solidFill>
              </a:ln>
              <a:latin typeface="方正仿宋_GBK" panose="03000509000000000000" pitchFamily="65" charset="-122"/>
              <a:ea typeface="方正仿宋_GBK" panose="03000509000000000000" pitchFamily="65" charset="-122"/>
            </a:endParaRPr>
          </a:p>
        </p:txBody>
      </p:sp>
      <p:sp>
        <p:nvSpPr>
          <p:cNvPr id="14" name="TextBox 13"/>
          <p:cNvSpPr txBox="1"/>
          <p:nvPr/>
        </p:nvSpPr>
        <p:spPr>
          <a:xfrm>
            <a:off x="1214414" y="2143116"/>
            <a:ext cx="6929486" cy="954107"/>
          </a:xfrm>
          <a:prstGeom prst="rect">
            <a:avLst/>
          </a:prstGeom>
        </p:spPr>
        <p:style>
          <a:lnRef idx="2">
            <a:schemeClr val="accent1"/>
          </a:lnRef>
          <a:fillRef idx="1">
            <a:schemeClr val="lt1"/>
          </a:fillRef>
          <a:effectRef idx="0">
            <a:schemeClr val="accent1"/>
          </a:effectRef>
          <a:fontRef idx="minor">
            <a:schemeClr val="dk1"/>
          </a:fontRef>
        </p:style>
        <p:txBody>
          <a:bodyPr vert="horz" wrap="square" rtlCol="0">
            <a:spAutoFit/>
          </a:bodyPr>
          <a:lstStyle/>
          <a:p>
            <a:r>
              <a:rPr lang="zh-CN" altLang="en-US" sz="2800" dirty="0" smtClean="0">
                <a:ln>
                  <a:solidFill>
                    <a:schemeClr val="tx2">
                      <a:lumMod val="60000"/>
                      <a:lumOff val="40000"/>
                    </a:schemeClr>
                  </a:solidFill>
                </a:ln>
                <a:latin typeface="方正仿宋_GBK" panose="03000509000000000000" pitchFamily="65" charset="-122"/>
                <a:ea typeface="方正仿宋_GBK" panose="03000509000000000000" pitchFamily="65" charset="-122"/>
              </a:rPr>
              <a:t>提示</a:t>
            </a:r>
            <a:endParaRPr lang="en-US" altLang="zh-CN" sz="2800" dirty="0" smtClean="0">
              <a:ln>
                <a:solidFill>
                  <a:schemeClr val="tx2">
                    <a:lumMod val="60000"/>
                    <a:lumOff val="40000"/>
                  </a:schemeClr>
                </a:solidFill>
              </a:ln>
              <a:latin typeface="方正仿宋_GBK" panose="03000509000000000000" pitchFamily="65" charset="-122"/>
              <a:ea typeface="方正仿宋_GBK" panose="03000509000000000000" pitchFamily="65" charset="-122"/>
            </a:endParaRPr>
          </a:p>
          <a:p>
            <a:r>
              <a:rPr lang="en-US" altLang="zh-CN" sz="2800" dirty="0" smtClean="0">
                <a:ln>
                  <a:solidFill>
                    <a:schemeClr val="tx2">
                      <a:lumMod val="60000"/>
                      <a:lumOff val="40000"/>
                    </a:schemeClr>
                  </a:solidFill>
                </a:ln>
                <a:latin typeface="方正仿宋_GBK" panose="03000509000000000000" pitchFamily="65" charset="-122"/>
                <a:ea typeface="方正仿宋_GBK" panose="03000509000000000000" pitchFamily="65" charset="-122"/>
              </a:rPr>
              <a:t>     </a:t>
            </a:r>
            <a:r>
              <a:rPr lang="zh-CN" altLang="en-US" sz="2800" dirty="0" smtClean="0">
                <a:ln>
                  <a:solidFill>
                    <a:schemeClr val="tx2">
                      <a:lumMod val="60000"/>
                      <a:lumOff val="40000"/>
                    </a:schemeClr>
                  </a:solidFill>
                </a:ln>
                <a:latin typeface="方正仿宋_GBK" panose="03000509000000000000" pitchFamily="65" charset="-122"/>
                <a:ea typeface="方正仿宋_GBK" panose="03000509000000000000" pitchFamily="65" charset="-122"/>
              </a:rPr>
              <a:t>选取最有代表性的宣传报道。</a:t>
            </a:r>
            <a:endParaRPr lang="zh-CN" altLang="en-US" sz="2800" dirty="0">
              <a:ln>
                <a:solidFill>
                  <a:schemeClr val="tx2">
                    <a:lumMod val="60000"/>
                    <a:lumOff val="40000"/>
                  </a:schemeClr>
                </a:solidFill>
              </a:ln>
              <a:latin typeface="方正仿宋_GBK" panose="03000509000000000000" pitchFamily="65" charset="-122"/>
              <a:ea typeface="方正仿宋_GBK" panose="03000509000000000000" pitchFamily="65"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endParaRPr lang="zh-CN" altLang="en-US"/>
          </a:p>
        </p:txBody>
      </p:sp>
      <p:sp>
        <p:nvSpPr>
          <p:cNvPr id="3" name="副标题 2"/>
          <p:cNvSpPr>
            <a:spLocks noGrp="1"/>
          </p:cNvSpPr>
          <p:nvPr>
            <p:ph type="subTitle" idx="1"/>
          </p:nvPr>
        </p:nvSpPr>
        <p:spPr/>
        <p:txBody>
          <a:bodyPr/>
          <a:lstStyle/>
          <a:p>
            <a:endParaRPr lang="zh-CN" altLang="en-US"/>
          </a:p>
        </p:txBody>
      </p:sp>
      <p:pic>
        <p:nvPicPr>
          <p:cNvPr id="5" name="图片 4" descr="背景2.jpg"/>
          <p:cNvPicPr>
            <a:picLocks noChangeAspect="1"/>
          </p:cNvPicPr>
          <p:nvPr/>
        </p:nvPicPr>
        <p:blipFill>
          <a:blip r:embed="rId1" cstate="print"/>
          <a:stretch>
            <a:fillRect/>
          </a:stretch>
        </p:blipFill>
        <p:spPr>
          <a:xfrm>
            <a:off x="0" y="0"/>
            <a:ext cx="9144000" cy="6858000"/>
          </a:xfrm>
          <a:prstGeom prst="rect">
            <a:avLst/>
          </a:prstGeom>
        </p:spPr>
      </p:pic>
      <p:sp>
        <p:nvSpPr>
          <p:cNvPr id="6" name="矩形 5"/>
          <p:cNvSpPr/>
          <p:nvPr/>
        </p:nvSpPr>
        <p:spPr>
          <a:xfrm>
            <a:off x="0" y="1"/>
            <a:ext cx="1835696" cy="799258"/>
          </a:xfrm>
          <a:prstGeom prst="rect">
            <a:avLst/>
          </a:prstGeom>
        </p:spPr>
        <p:txBody>
          <a:bodyPr wrap="square">
            <a:spAutoFit/>
          </a:bodyPr>
          <a:lstStyle/>
          <a:p>
            <a:pPr lvl="0" fontAlgn="base">
              <a:lnSpc>
                <a:spcPct val="200000"/>
              </a:lnSpc>
              <a:spcBef>
                <a:spcPct val="0"/>
              </a:spcBef>
              <a:spcAft>
                <a:spcPct val="0"/>
              </a:spcAft>
            </a:pPr>
            <a:r>
              <a:rPr lang="zh-CN" altLang="en-US" sz="2800" b="1" dirty="0">
                <a:solidFill>
                  <a:schemeClr val="tx2">
                    <a:lumMod val="60000"/>
                    <a:lumOff val="40000"/>
                  </a:schemeClr>
                </a:solidFill>
                <a:latin typeface="叶根友毛笔行书2.0版" pitchFamily="2" charset="-122"/>
                <a:ea typeface="叶根友毛笔行书2.0版" pitchFamily="2" charset="-122"/>
                <a:cs typeface="宋体" panose="02010600030101010101" pitchFamily="2" charset="-122"/>
              </a:rPr>
              <a:t> </a:t>
            </a:r>
            <a:r>
              <a:rPr lang="zh-CN" altLang="en-US" sz="2800" b="1" dirty="0" smtClean="0">
                <a:solidFill>
                  <a:schemeClr val="tx2">
                    <a:lumMod val="60000"/>
                    <a:lumOff val="40000"/>
                  </a:schemeClr>
                </a:solidFill>
                <a:latin typeface="叶根友毛笔行书2.0版" pitchFamily="2" charset="-122"/>
                <a:ea typeface="叶根友毛笔行书2.0版" pitchFamily="2" charset="-122"/>
                <a:cs typeface="宋体" panose="02010600030101010101" pitchFamily="2" charset="-122"/>
              </a:rPr>
              <a:t>经费使用</a:t>
            </a:r>
            <a:endParaRPr lang="zh-CN" altLang="en-US" sz="2800" b="1" dirty="0">
              <a:solidFill>
                <a:schemeClr val="tx2">
                  <a:lumMod val="60000"/>
                  <a:lumOff val="40000"/>
                </a:schemeClr>
              </a:solidFill>
              <a:latin typeface="叶根友毛笔行书2.0版" pitchFamily="2" charset="-122"/>
              <a:ea typeface="叶根友毛笔行书2.0版" pitchFamily="2" charset="-122"/>
              <a:cs typeface="宋体" panose="02010600030101010101" pitchFamily="2" charset="-122"/>
            </a:endParaRPr>
          </a:p>
        </p:txBody>
      </p:sp>
      <p:cxnSp>
        <p:nvCxnSpPr>
          <p:cNvPr id="10" name="直接连接符 9"/>
          <p:cNvCxnSpPr/>
          <p:nvPr/>
        </p:nvCxnSpPr>
        <p:spPr>
          <a:xfrm>
            <a:off x="0" y="836712"/>
            <a:ext cx="4067944" cy="0"/>
          </a:xfrm>
          <a:prstGeom prst="line">
            <a:avLst/>
          </a:prstGeom>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1214414" y="2143116"/>
            <a:ext cx="6929486" cy="1383665"/>
          </a:xfrm>
          <a:prstGeom prst="rect">
            <a:avLst/>
          </a:prstGeom>
        </p:spPr>
        <p:style>
          <a:lnRef idx="2">
            <a:schemeClr val="accent1"/>
          </a:lnRef>
          <a:fillRef idx="1">
            <a:schemeClr val="lt1"/>
          </a:fillRef>
          <a:effectRef idx="0">
            <a:schemeClr val="accent1"/>
          </a:effectRef>
          <a:fontRef idx="minor">
            <a:schemeClr val="dk1"/>
          </a:fontRef>
        </p:style>
        <p:txBody>
          <a:bodyPr vert="horz" wrap="square" rtlCol="0">
            <a:spAutoFit/>
          </a:bodyPr>
          <a:lstStyle/>
          <a:p>
            <a:r>
              <a:rPr lang="zh-CN" altLang="en-US" sz="2800" dirty="0" smtClean="0">
                <a:ln>
                  <a:solidFill>
                    <a:schemeClr val="tx2">
                      <a:lumMod val="60000"/>
                      <a:lumOff val="40000"/>
                    </a:schemeClr>
                  </a:solidFill>
                </a:ln>
                <a:latin typeface="方正仿宋_GBK" panose="03000509000000000000" pitchFamily="65" charset="-122"/>
                <a:ea typeface="方正仿宋_GBK" panose="03000509000000000000" pitchFamily="65" charset="-122"/>
              </a:rPr>
              <a:t>提示</a:t>
            </a:r>
            <a:endParaRPr lang="en-US" altLang="zh-CN" sz="2800" dirty="0" smtClean="0">
              <a:ln>
                <a:solidFill>
                  <a:schemeClr val="tx2">
                    <a:lumMod val="60000"/>
                    <a:lumOff val="40000"/>
                  </a:schemeClr>
                </a:solidFill>
              </a:ln>
              <a:latin typeface="方正仿宋_GBK" panose="03000509000000000000" pitchFamily="65" charset="-122"/>
              <a:ea typeface="方正仿宋_GBK" panose="03000509000000000000" pitchFamily="65" charset="-122"/>
            </a:endParaRPr>
          </a:p>
          <a:p>
            <a:r>
              <a:rPr lang="en-US" altLang="zh-CN" sz="2800" dirty="0" smtClean="0">
                <a:ln>
                  <a:solidFill>
                    <a:schemeClr val="tx2">
                      <a:lumMod val="60000"/>
                      <a:lumOff val="40000"/>
                    </a:schemeClr>
                  </a:solidFill>
                </a:ln>
                <a:latin typeface="方正仿宋_GBK" panose="03000509000000000000" pitchFamily="65" charset="-122"/>
                <a:ea typeface="方正仿宋_GBK" panose="03000509000000000000" pitchFamily="65" charset="-122"/>
              </a:rPr>
              <a:t>     </a:t>
            </a:r>
            <a:r>
              <a:rPr lang="zh-CN" altLang="en-US" sz="2800" dirty="0" smtClean="0">
                <a:ln>
                  <a:solidFill>
                    <a:schemeClr val="tx2">
                      <a:lumMod val="60000"/>
                      <a:lumOff val="40000"/>
                    </a:schemeClr>
                  </a:solidFill>
                </a:ln>
                <a:latin typeface="方正仿宋_GBK" panose="03000509000000000000" pitchFamily="65" charset="-122"/>
                <a:ea typeface="方正仿宋_GBK" panose="03000509000000000000" pitchFamily="65" charset="-122"/>
              </a:rPr>
              <a:t>经费使用情况，重点项目资助经费</a:t>
            </a:r>
            <a:r>
              <a:rPr lang="en-US" altLang="zh-CN" sz="2800" dirty="0" smtClean="0">
                <a:ln>
                  <a:solidFill>
                    <a:schemeClr val="tx2">
                      <a:lumMod val="60000"/>
                      <a:lumOff val="40000"/>
                    </a:schemeClr>
                  </a:solidFill>
                </a:ln>
                <a:latin typeface="方正仿宋_GBK" panose="03000509000000000000" pitchFamily="65" charset="-122"/>
                <a:ea typeface="方正仿宋_GBK" panose="03000509000000000000" pitchFamily="65" charset="-122"/>
              </a:rPr>
              <a:t>10000</a:t>
            </a:r>
            <a:r>
              <a:rPr lang="zh-CN" altLang="en-US" sz="2800" dirty="0" smtClean="0">
                <a:ln>
                  <a:solidFill>
                    <a:schemeClr val="tx2">
                      <a:lumMod val="60000"/>
                      <a:lumOff val="40000"/>
                    </a:schemeClr>
                  </a:solidFill>
                </a:ln>
                <a:latin typeface="方正仿宋_GBK" panose="03000509000000000000" pitchFamily="65" charset="-122"/>
                <a:ea typeface="方正仿宋_GBK" panose="03000509000000000000" pitchFamily="65" charset="-122"/>
              </a:rPr>
              <a:t>元，一般项目资助经费</a:t>
            </a:r>
            <a:r>
              <a:rPr lang="en-US" altLang="zh-CN" sz="2800" dirty="0" smtClean="0">
                <a:ln>
                  <a:solidFill>
                    <a:schemeClr val="tx2">
                      <a:lumMod val="60000"/>
                      <a:lumOff val="40000"/>
                    </a:schemeClr>
                  </a:solidFill>
                </a:ln>
                <a:latin typeface="方正仿宋_GBK" panose="03000509000000000000" pitchFamily="65" charset="-122"/>
                <a:ea typeface="方正仿宋_GBK" panose="03000509000000000000" pitchFamily="65" charset="-122"/>
              </a:rPr>
              <a:t>5000</a:t>
            </a:r>
            <a:r>
              <a:rPr lang="zh-CN" altLang="en-US" sz="2800" dirty="0" smtClean="0">
                <a:ln>
                  <a:solidFill>
                    <a:schemeClr val="tx2">
                      <a:lumMod val="60000"/>
                      <a:lumOff val="40000"/>
                    </a:schemeClr>
                  </a:solidFill>
                </a:ln>
                <a:latin typeface="方正仿宋_GBK" panose="03000509000000000000" pitchFamily="65" charset="-122"/>
                <a:ea typeface="方正仿宋_GBK" panose="03000509000000000000" pitchFamily="65" charset="-122"/>
              </a:rPr>
              <a:t>元。</a:t>
            </a:r>
            <a:endParaRPr lang="zh-CN" altLang="en-US" sz="2800" dirty="0">
              <a:ln>
                <a:solidFill>
                  <a:schemeClr val="tx2">
                    <a:lumMod val="60000"/>
                    <a:lumOff val="40000"/>
                  </a:schemeClr>
                </a:solidFill>
              </a:ln>
              <a:latin typeface="方正仿宋_GBK" panose="03000509000000000000" pitchFamily="65" charset="-122"/>
              <a:ea typeface="方正仿宋_GBK" panose="03000509000000000000" pitchFamily="65"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445</Words>
  <Application>WPS 演示</Application>
  <PresentationFormat>全屏显示(4:3)</PresentationFormat>
  <Paragraphs>83</Paragraphs>
  <Slides>10</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10</vt:i4>
      </vt:variant>
    </vt:vector>
  </HeadingPairs>
  <TitlesOfParts>
    <vt:vector size="24" baseType="lpstr">
      <vt:lpstr>Arial</vt:lpstr>
      <vt:lpstr>宋体</vt:lpstr>
      <vt:lpstr>Wingdings</vt:lpstr>
      <vt:lpstr>微软雅黑</vt:lpstr>
      <vt:lpstr>Calibri</vt:lpstr>
      <vt:lpstr>黑体</vt:lpstr>
      <vt:lpstr>Impact</vt:lpstr>
      <vt:lpstr>李旭科书法</vt:lpstr>
      <vt:lpstr>Arial</vt:lpstr>
      <vt:lpstr>腾祥铁山楷书简</vt:lpstr>
      <vt:lpstr>叶根友毛笔行书2.0版</vt:lpstr>
      <vt:lpstr>方正仿宋_GBK</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
  <cp:lastModifiedBy>陌上花开</cp:lastModifiedBy>
  <cp:revision>159</cp:revision>
  <dcterms:created xsi:type="dcterms:W3CDTF">2018-11-30T01:34:00Z</dcterms:created>
  <dcterms:modified xsi:type="dcterms:W3CDTF">2021-06-01T07:27:07Z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2052-11.1.0.10495</vt:lpwstr>
  </property>
  <property fmtid="{D5CDD505-2E9C-101B-9397-08002B2CF9AE}" pid="3" name="KSOSaveFontToCloudKey">
    <vt:lpwstr>231531780_btnclosed</vt:lpwstr>
  </property>
  <property fmtid="{D5CDD505-2E9C-101B-9397-08002B2CF9AE}" pid="4" name="ICV">
    <vt:lpwstr>6E1692D41E73401E8375E7941DA571BE</vt:lpwstr>
  </property>
</Properties>
</file>